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324" r:id="rId2"/>
    <p:sldId id="338" r:id="rId3"/>
    <p:sldId id="345" r:id="rId4"/>
    <p:sldId id="340" r:id="rId5"/>
    <p:sldId id="341" r:id="rId6"/>
    <p:sldId id="342" r:id="rId7"/>
    <p:sldId id="343" r:id="rId8"/>
    <p:sldId id="344" r:id="rId9"/>
    <p:sldId id="346" r:id="rId10"/>
    <p:sldId id="256" r:id="rId11"/>
    <p:sldId id="264" r:id="rId12"/>
    <p:sldId id="331" r:id="rId13"/>
    <p:sldId id="301" r:id="rId14"/>
    <p:sldId id="266" r:id="rId15"/>
    <p:sldId id="284" r:id="rId16"/>
    <p:sldId id="283" r:id="rId17"/>
    <p:sldId id="285" r:id="rId18"/>
    <p:sldId id="282" r:id="rId19"/>
    <p:sldId id="269" r:id="rId20"/>
    <p:sldId id="277" r:id="rId21"/>
    <p:sldId id="286" r:id="rId22"/>
    <p:sldId id="323" r:id="rId23"/>
    <p:sldId id="288" r:id="rId24"/>
    <p:sldId id="337" r:id="rId25"/>
    <p:sldId id="339" r:id="rId26"/>
    <p:sldId id="297" r:id="rId27"/>
  </p:sldIdLst>
  <p:sldSz cx="9144000" cy="6858000" type="screen4x3"/>
  <p:notesSz cx="6858000" cy="9144000"/>
  <p:defaultTextStyle>
    <a:defPPr>
      <a:defRPr lang="tr-TR"/>
    </a:defPPr>
    <a:lvl1pPr algn="l" rtl="0" fontAlgn="base">
      <a:spcBef>
        <a:spcPct val="0"/>
      </a:spcBef>
      <a:spcAft>
        <a:spcPct val="0"/>
      </a:spcAft>
      <a:defRPr sz="3600" kern="1200">
        <a:solidFill>
          <a:srgbClr val="660033"/>
        </a:solidFill>
        <a:latin typeface="Times New Roman" pitchFamily="18" charset="0"/>
        <a:ea typeface="+mn-ea"/>
        <a:cs typeface="Arial" charset="0"/>
      </a:defRPr>
    </a:lvl1pPr>
    <a:lvl2pPr marL="457200" algn="l" rtl="0" fontAlgn="base">
      <a:spcBef>
        <a:spcPct val="0"/>
      </a:spcBef>
      <a:spcAft>
        <a:spcPct val="0"/>
      </a:spcAft>
      <a:defRPr sz="3600" kern="1200">
        <a:solidFill>
          <a:srgbClr val="660033"/>
        </a:solidFill>
        <a:latin typeface="Times New Roman" pitchFamily="18" charset="0"/>
        <a:ea typeface="+mn-ea"/>
        <a:cs typeface="Arial" charset="0"/>
      </a:defRPr>
    </a:lvl2pPr>
    <a:lvl3pPr marL="914400" algn="l" rtl="0" fontAlgn="base">
      <a:spcBef>
        <a:spcPct val="0"/>
      </a:spcBef>
      <a:spcAft>
        <a:spcPct val="0"/>
      </a:spcAft>
      <a:defRPr sz="3600" kern="1200">
        <a:solidFill>
          <a:srgbClr val="660033"/>
        </a:solidFill>
        <a:latin typeface="Times New Roman" pitchFamily="18" charset="0"/>
        <a:ea typeface="+mn-ea"/>
        <a:cs typeface="Arial" charset="0"/>
      </a:defRPr>
    </a:lvl3pPr>
    <a:lvl4pPr marL="1371600" algn="l" rtl="0" fontAlgn="base">
      <a:spcBef>
        <a:spcPct val="0"/>
      </a:spcBef>
      <a:spcAft>
        <a:spcPct val="0"/>
      </a:spcAft>
      <a:defRPr sz="3600" kern="1200">
        <a:solidFill>
          <a:srgbClr val="660033"/>
        </a:solidFill>
        <a:latin typeface="Times New Roman" pitchFamily="18" charset="0"/>
        <a:ea typeface="+mn-ea"/>
        <a:cs typeface="Arial" charset="0"/>
      </a:defRPr>
    </a:lvl4pPr>
    <a:lvl5pPr marL="1828800" algn="l" rtl="0" fontAlgn="base">
      <a:spcBef>
        <a:spcPct val="0"/>
      </a:spcBef>
      <a:spcAft>
        <a:spcPct val="0"/>
      </a:spcAft>
      <a:defRPr sz="3600" kern="1200">
        <a:solidFill>
          <a:srgbClr val="660033"/>
        </a:solidFill>
        <a:latin typeface="Times New Roman" pitchFamily="18" charset="0"/>
        <a:ea typeface="+mn-ea"/>
        <a:cs typeface="Arial" charset="0"/>
      </a:defRPr>
    </a:lvl5pPr>
    <a:lvl6pPr marL="2286000" algn="l" defTabSz="914400" rtl="0" eaLnBrk="1" latinLnBrk="0" hangingPunct="1">
      <a:defRPr sz="3600" kern="1200">
        <a:solidFill>
          <a:srgbClr val="660033"/>
        </a:solidFill>
        <a:latin typeface="Times New Roman" pitchFamily="18" charset="0"/>
        <a:ea typeface="+mn-ea"/>
        <a:cs typeface="Arial" charset="0"/>
      </a:defRPr>
    </a:lvl6pPr>
    <a:lvl7pPr marL="2743200" algn="l" defTabSz="914400" rtl="0" eaLnBrk="1" latinLnBrk="0" hangingPunct="1">
      <a:defRPr sz="3600" kern="1200">
        <a:solidFill>
          <a:srgbClr val="660033"/>
        </a:solidFill>
        <a:latin typeface="Times New Roman" pitchFamily="18" charset="0"/>
        <a:ea typeface="+mn-ea"/>
        <a:cs typeface="Arial" charset="0"/>
      </a:defRPr>
    </a:lvl7pPr>
    <a:lvl8pPr marL="3200400" algn="l" defTabSz="914400" rtl="0" eaLnBrk="1" latinLnBrk="0" hangingPunct="1">
      <a:defRPr sz="3600" kern="1200">
        <a:solidFill>
          <a:srgbClr val="660033"/>
        </a:solidFill>
        <a:latin typeface="Times New Roman" pitchFamily="18" charset="0"/>
        <a:ea typeface="+mn-ea"/>
        <a:cs typeface="Arial" charset="0"/>
      </a:defRPr>
    </a:lvl8pPr>
    <a:lvl9pPr marL="3657600" algn="l" defTabSz="914400" rtl="0" eaLnBrk="1" latinLnBrk="0" hangingPunct="1">
      <a:defRPr sz="3600" kern="1200">
        <a:solidFill>
          <a:srgbClr val="660033"/>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CC33"/>
    <a:srgbClr val="FF3399"/>
    <a:srgbClr val="CCFF66"/>
    <a:srgbClr val="937111"/>
    <a:srgbClr val="000000"/>
    <a:srgbClr val="CC66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38" autoAdjust="0"/>
    <p:restoredTop sz="90297" autoAdjust="0"/>
  </p:normalViewPr>
  <p:slideViewPr>
    <p:cSldViewPr>
      <p:cViewPr varScale="1">
        <p:scale>
          <a:sx n="67" d="100"/>
          <a:sy n="67" d="100"/>
        </p:scale>
        <p:origin x="-12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5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cs typeface="+mn-cs"/>
              </a:defRPr>
            </a:lvl1pPr>
          </a:lstStyle>
          <a:p>
            <a:pPr>
              <a:defRPr/>
            </a:pPr>
            <a:endParaRPr lang="tr-TR"/>
          </a:p>
        </p:txBody>
      </p:sp>
      <p:sp>
        <p:nvSpPr>
          <p:cNvPr id="604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cs typeface="+mn-cs"/>
              </a:defRPr>
            </a:lvl1pPr>
          </a:lstStyle>
          <a:p>
            <a:pPr>
              <a:defRPr/>
            </a:pPr>
            <a:endParaRPr lang="tr-TR"/>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cs typeface="+mn-cs"/>
              </a:defRPr>
            </a:lvl1pPr>
          </a:lstStyle>
          <a:p>
            <a:pPr>
              <a:defRPr/>
            </a:pPr>
            <a:endParaRPr lang="tr-TR"/>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cs typeface="+mn-cs"/>
              </a:defRPr>
            </a:lvl1pPr>
          </a:lstStyle>
          <a:p>
            <a:pPr>
              <a:defRPr/>
            </a:pPr>
            <a:fld id="{15E77FB8-35E2-4D5B-83D7-7C07CAC6C7C2}" type="slidenum">
              <a:rPr lang="tr-TR"/>
              <a:pPr>
                <a:defRPr/>
              </a:pPr>
              <a:t>‹#›</a:t>
            </a:fld>
            <a:endParaRPr lang="tr-TR"/>
          </a:p>
        </p:txBody>
      </p:sp>
    </p:spTree>
    <p:extLst>
      <p:ext uri="{BB962C8B-B14F-4D97-AF65-F5344CB8AC3E}">
        <p14:creationId xmlns:p14="http://schemas.microsoft.com/office/powerpoint/2010/main" val="41851697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Slayt Görüntüsü Yer Tutucusu"/>
          <p:cNvSpPr>
            <a:spLocks noGrp="1" noRot="1" noChangeAspect="1" noTextEdit="1"/>
          </p:cNvSpPr>
          <p:nvPr>
            <p:ph type="sldImg"/>
          </p:nvPr>
        </p:nvSpPr>
        <p:spPr>
          <a:ln/>
        </p:spPr>
      </p:sp>
      <p:sp>
        <p:nvSpPr>
          <p:cNvPr id="32771" name="2 Not Yer Tutucusu"/>
          <p:cNvSpPr>
            <a:spLocks noGrp="1"/>
          </p:cNvSpPr>
          <p:nvPr>
            <p:ph type="body" idx="1"/>
          </p:nvPr>
        </p:nvSpPr>
        <p:spPr>
          <a:noFill/>
          <a:ln/>
        </p:spPr>
        <p:txBody>
          <a:bodyPr/>
          <a:lstStyle/>
          <a:p>
            <a:pPr eaLnBrk="1" hangingPunct="1"/>
            <a:endParaRPr lang="tr-TR" smtClean="0"/>
          </a:p>
        </p:txBody>
      </p:sp>
      <p:sp>
        <p:nvSpPr>
          <p:cNvPr id="61444" name="3 Slayt Numarası Yer Tutucusu"/>
          <p:cNvSpPr>
            <a:spLocks noGrp="1"/>
          </p:cNvSpPr>
          <p:nvPr>
            <p:ph type="sldNum" sz="quarter" idx="5"/>
          </p:nvPr>
        </p:nvSpPr>
        <p:spPr/>
        <p:txBody>
          <a:bodyPr/>
          <a:lstStyle/>
          <a:p>
            <a:pPr>
              <a:defRPr/>
            </a:pPr>
            <a:fld id="{1F89242B-F854-4190-870E-770ADCAA1709}" type="slidenum">
              <a:rPr lang="tr-TR" smtClean="0"/>
              <a:pPr>
                <a:defRPr/>
              </a:pPr>
              <a:t>10</a:t>
            </a:fld>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Slayt Görüntüsü Yer Tutucusu"/>
          <p:cNvSpPr>
            <a:spLocks noGrp="1" noRot="1" noChangeAspect="1" noTextEdit="1"/>
          </p:cNvSpPr>
          <p:nvPr>
            <p:ph type="sldImg"/>
          </p:nvPr>
        </p:nvSpPr>
        <p:spPr>
          <a:ln/>
        </p:spPr>
      </p:sp>
      <p:sp>
        <p:nvSpPr>
          <p:cNvPr id="46083" name="2 Not Yer Tutucusu"/>
          <p:cNvSpPr>
            <a:spLocks noGrp="1"/>
          </p:cNvSpPr>
          <p:nvPr>
            <p:ph type="body" idx="1"/>
          </p:nvPr>
        </p:nvSpPr>
        <p:spPr>
          <a:noFill/>
          <a:ln/>
        </p:spPr>
        <p:txBody>
          <a:bodyPr/>
          <a:lstStyle/>
          <a:p>
            <a:pPr eaLnBrk="1" hangingPunct="1"/>
            <a:endParaRPr lang="tr-TR" smtClean="0"/>
          </a:p>
        </p:txBody>
      </p:sp>
      <p:sp>
        <p:nvSpPr>
          <p:cNvPr id="82948" name="3 Slayt Numarası Yer Tutucusu"/>
          <p:cNvSpPr>
            <a:spLocks noGrp="1"/>
          </p:cNvSpPr>
          <p:nvPr>
            <p:ph type="sldNum" sz="quarter" idx="5"/>
          </p:nvPr>
        </p:nvSpPr>
        <p:spPr/>
        <p:txBody>
          <a:bodyPr/>
          <a:lstStyle/>
          <a:p>
            <a:pPr>
              <a:defRPr/>
            </a:pPr>
            <a:fld id="{468F483C-8A32-4B42-982E-267D818552C5}" type="slidenum">
              <a:rPr lang="tr-TR" smtClean="0"/>
              <a:pPr>
                <a:defRPr/>
              </a:pPr>
              <a:t>20</a:t>
            </a:fld>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Slayt Görüntüsü Yer Tutucusu"/>
          <p:cNvSpPr>
            <a:spLocks noGrp="1" noRot="1" noChangeAspect="1" noTextEdit="1"/>
          </p:cNvSpPr>
          <p:nvPr>
            <p:ph type="sldImg"/>
          </p:nvPr>
        </p:nvSpPr>
        <p:spPr>
          <a:ln/>
        </p:spPr>
      </p:sp>
      <p:sp>
        <p:nvSpPr>
          <p:cNvPr id="48131" name="2 Not Yer Tutucusu"/>
          <p:cNvSpPr>
            <a:spLocks noGrp="1"/>
          </p:cNvSpPr>
          <p:nvPr>
            <p:ph type="body" idx="1"/>
          </p:nvPr>
        </p:nvSpPr>
        <p:spPr>
          <a:noFill/>
          <a:ln/>
        </p:spPr>
        <p:txBody>
          <a:bodyPr/>
          <a:lstStyle/>
          <a:p>
            <a:pPr eaLnBrk="1" hangingPunct="1"/>
            <a:endParaRPr lang="tr-TR" smtClean="0"/>
          </a:p>
        </p:txBody>
      </p:sp>
      <p:sp>
        <p:nvSpPr>
          <p:cNvPr id="87044" name="3 Slayt Numarası Yer Tutucusu"/>
          <p:cNvSpPr>
            <a:spLocks noGrp="1"/>
          </p:cNvSpPr>
          <p:nvPr>
            <p:ph type="sldNum" sz="quarter" idx="5"/>
          </p:nvPr>
        </p:nvSpPr>
        <p:spPr/>
        <p:txBody>
          <a:bodyPr/>
          <a:lstStyle/>
          <a:p>
            <a:pPr>
              <a:defRPr/>
            </a:pPr>
            <a:fld id="{551291C2-CDAD-4887-96DC-97A74221BCEA}" type="slidenum">
              <a:rPr lang="tr-TR" smtClean="0"/>
              <a:pPr>
                <a:defRPr/>
              </a:pPr>
              <a:t>21</a:t>
            </a:fld>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Slayt Görüntüsü Yer Tutucusu"/>
          <p:cNvSpPr>
            <a:spLocks noGrp="1" noRot="1" noChangeAspect="1" noTextEdit="1"/>
          </p:cNvSpPr>
          <p:nvPr>
            <p:ph type="sldImg"/>
          </p:nvPr>
        </p:nvSpPr>
        <p:spPr>
          <a:ln/>
        </p:spPr>
      </p:sp>
      <p:sp>
        <p:nvSpPr>
          <p:cNvPr id="49155" name="2 Not Yer Tutucusu"/>
          <p:cNvSpPr>
            <a:spLocks noGrp="1"/>
          </p:cNvSpPr>
          <p:nvPr>
            <p:ph type="body" idx="1"/>
          </p:nvPr>
        </p:nvSpPr>
        <p:spPr>
          <a:noFill/>
          <a:ln/>
        </p:spPr>
        <p:txBody>
          <a:bodyPr/>
          <a:lstStyle/>
          <a:p>
            <a:pPr eaLnBrk="1" hangingPunct="1"/>
            <a:endParaRPr lang="tr-TR" smtClean="0"/>
          </a:p>
        </p:txBody>
      </p:sp>
      <p:sp>
        <p:nvSpPr>
          <p:cNvPr id="88068" name="3 Slayt Numarası Yer Tutucusu"/>
          <p:cNvSpPr>
            <a:spLocks noGrp="1"/>
          </p:cNvSpPr>
          <p:nvPr>
            <p:ph type="sldNum" sz="quarter" idx="5"/>
          </p:nvPr>
        </p:nvSpPr>
        <p:spPr/>
        <p:txBody>
          <a:bodyPr/>
          <a:lstStyle/>
          <a:p>
            <a:pPr>
              <a:defRPr/>
            </a:pPr>
            <a:fld id="{76FC0251-02AA-4363-BABB-E287FF5B259E}" type="slidenum">
              <a:rPr lang="tr-TR" smtClean="0"/>
              <a:pPr>
                <a:defRPr/>
              </a:pPr>
              <a:t>23</a:t>
            </a:fld>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p>
            <a:pPr>
              <a:defRPr/>
            </a:pPr>
            <a:fld id="{71CEA033-5C78-47DE-AA2B-3090134BC222}" type="slidenum">
              <a:rPr lang="tr-TR" smtClean="0"/>
              <a:pPr>
                <a:defRPr/>
              </a:pPr>
              <a:t>26</a:t>
            </a:fld>
            <a:endParaRPr lang="tr-TR"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Slayt Görüntüsü Yer Tutucusu"/>
          <p:cNvSpPr>
            <a:spLocks noGrp="1" noRot="1" noChangeAspect="1" noTextEdit="1"/>
          </p:cNvSpPr>
          <p:nvPr>
            <p:ph type="sldImg"/>
          </p:nvPr>
        </p:nvSpPr>
        <p:spPr>
          <a:ln/>
        </p:spPr>
      </p:sp>
      <p:sp>
        <p:nvSpPr>
          <p:cNvPr id="33795" name="2 Not Yer Tutucusu"/>
          <p:cNvSpPr>
            <a:spLocks noGrp="1"/>
          </p:cNvSpPr>
          <p:nvPr>
            <p:ph type="body" idx="1"/>
          </p:nvPr>
        </p:nvSpPr>
        <p:spPr>
          <a:noFill/>
          <a:ln/>
        </p:spPr>
        <p:txBody>
          <a:bodyPr/>
          <a:lstStyle/>
          <a:p>
            <a:pPr eaLnBrk="1" hangingPunct="1"/>
            <a:endParaRPr lang="tr-TR" smtClean="0"/>
          </a:p>
        </p:txBody>
      </p:sp>
      <p:sp>
        <p:nvSpPr>
          <p:cNvPr id="62468" name="3 Slayt Numarası Yer Tutucusu"/>
          <p:cNvSpPr>
            <a:spLocks noGrp="1"/>
          </p:cNvSpPr>
          <p:nvPr>
            <p:ph type="sldNum" sz="quarter" idx="5"/>
          </p:nvPr>
        </p:nvSpPr>
        <p:spPr/>
        <p:txBody>
          <a:bodyPr/>
          <a:lstStyle/>
          <a:p>
            <a:pPr>
              <a:defRPr/>
            </a:pPr>
            <a:fld id="{440DB525-9806-497D-A605-076D8A616F6C}" type="slidenum">
              <a:rPr lang="tr-TR" smtClean="0"/>
              <a:pPr>
                <a:defRPr/>
              </a:pPr>
              <a:t>11</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Slayt Görüntüsü Yer Tutucusu"/>
          <p:cNvSpPr>
            <a:spLocks noGrp="1" noRot="1" noChangeAspect="1" noTextEdit="1"/>
          </p:cNvSpPr>
          <p:nvPr>
            <p:ph type="sldImg"/>
          </p:nvPr>
        </p:nvSpPr>
        <p:spPr>
          <a:ln/>
        </p:spPr>
      </p:sp>
      <p:sp>
        <p:nvSpPr>
          <p:cNvPr id="37891" name="2 Not Yer Tutucusu"/>
          <p:cNvSpPr>
            <a:spLocks noGrp="1"/>
          </p:cNvSpPr>
          <p:nvPr>
            <p:ph type="body" idx="1"/>
          </p:nvPr>
        </p:nvSpPr>
        <p:spPr>
          <a:noFill/>
          <a:ln/>
        </p:spPr>
        <p:txBody>
          <a:bodyPr/>
          <a:lstStyle/>
          <a:p>
            <a:pPr eaLnBrk="1" hangingPunct="1"/>
            <a:endParaRPr lang="tr-TR" smtClean="0"/>
          </a:p>
        </p:txBody>
      </p:sp>
      <p:sp>
        <p:nvSpPr>
          <p:cNvPr id="67588" name="3 Slayt Numarası Yer Tutucusu"/>
          <p:cNvSpPr>
            <a:spLocks noGrp="1"/>
          </p:cNvSpPr>
          <p:nvPr>
            <p:ph type="sldNum" sz="quarter" idx="5"/>
          </p:nvPr>
        </p:nvSpPr>
        <p:spPr/>
        <p:txBody>
          <a:bodyPr/>
          <a:lstStyle/>
          <a:p>
            <a:pPr>
              <a:defRPr/>
            </a:pPr>
            <a:fld id="{C157B0A2-F6AE-4B33-BB1F-AAD0FC874A1B}" type="slidenum">
              <a:rPr lang="tr-TR" smtClean="0"/>
              <a:pPr>
                <a:defRPr/>
              </a:pPr>
              <a:t>13</a:t>
            </a:fld>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Slayt Görüntüsü Yer Tutucusu"/>
          <p:cNvSpPr>
            <a:spLocks noGrp="1" noRot="1" noChangeAspect="1" noTextEdit="1"/>
          </p:cNvSpPr>
          <p:nvPr>
            <p:ph type="sldImg"/>
          </p:nvPr>
        </p:nvSpPr>
        <p:spPr>
          <a:ln/>
        </p:spPr>
      </p:sp>
      <p:sp>
        <p:nvSpPr>
          <p:cNvPr id="38915" name="2 Not Yer Tutucusu"/>
          <p:cNvSpPr>
            <a:spLocks noGrp="1"/>
          </p:cNvSpPr>
          <p:nvPr>
            <p:ph type="body" idx="1"/>
          </p:nvPr>
        </p:nvSpPr>
        <p:spPr>
          <a:noFill/>
          <a:ln/>
        </p:spPr>
        <p:txBody>
          <a:bodyPr/>
          <a:lstStyle/>
          <a:p>
            <a:pPr eaLnBrk="1" hangingPunct="1"/>
            <a:endParaRPr lang="tr-TR" smtClean="0"/>
          </a:p>
        </p:txBody>
      </p:sp>
      <p:sp>
        <p:nvSpPr>
          <p:cNvPr id="68612" name="3 Slayt Numarası Yer Tutucusu"/>
          <p:cNvSpPr>
            <a:spLocks noGrp="1"/>
          </p:cNvSpPr>
          <p:nvPr>
            <p:ph type="sldNum" sz="quarter" idx="5"/>
          </p:nvPr>
        </p:nvSpPr>
        <p:spPr/>
        <p:txBody>
          <a:bodyPr/>
          <a:lstStyle/>
          <a:p>
            <a:pPr>
              <a:defRPr/>
            </a:pPr>
            <a:fld id="{258FED82-CEBC-4AF7-B81D-812399613064}" type="slidenum">
              <a:rPr lang="tr-TR" smtClean="0"/>
              <a:pPr>
                <a:defRPr/>
              </a:pPr>
              <a:t>14</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Slayt Görüntüsü Yer Tutucusu"/>
          <p:cNvSpPr>
            <a:spLocks noGrp="1" noRot="1" noChangeAspect="1" noTextEdit="1"/>
          </p:cNvSpPr>
          <p:nvPr>
            <p:ph type="sldImg"/>
          </p:nvPr>
        </p:nvSpPr>
        <p:spPr>
          <a:ln/>
        </p:spPr>
      </p:sp>
      <p:sp>
        <p:nvSpPr>
          <p:cNvPr id="39939" name="2 Not Yer Tutucusu"/>
          <p:cNvSpPr>
            <a:spLocks noGrp="1"/>
          </p:cNvSpPr>
          <p:nvPr>
            <p:ph type="body" idx="1"/>
          </p:nvPr>
        </p:nvSpPr>
        <p:spPr>
          <a:noFill/>
          <a:ln/>
        </p:spPr>
        <p:txBody>
          <a:bodyPr/>
          <a:lstStyle/>
          <a:p>
            <a:pPr eaLnBrk="1" hangingPunct="1"/>
            <a:endParaRPr lang="tr-TR" smtClean="0"/>
          </a:p>
        </p:txBody>
      </p:sp>
      <p:sp>
        <p:nvSpPr>
          <p:cNvPr id="70660" name="3 Slayt Numarası Yer Tutucusu"/>
          <p:cNvSpPr>
            <a:spLocks noGrp="1"/>
          </p:cNvSpPr>
          <p:nvPr>
            <p:ph type="sldNum" sz="quarter" idx="5"/>
          </p:nvPr>
        </p:nvSpPr>
        <p:spPr/>
        <p:txBody>
          <a:bodyPr/>
          <a:lstStyle/>
          <a:p>
            <a:pPr>
              <a:defRPr/>
            </a:pPr>
            <a:fld id="{3DBE1828-64F3-4F6C-B6AB-751C22905068}" type="slidenum">
              <a:rPr lang="tr-TR" smtClean="0"/>
              <a:pPr>
                <a:defRPr/>
              </a:pPr>
              <a:t>15</a:t>
            </a:fld>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Slayt Görüntüsü Yer Tutucusu"/>
          <p:cNvSpPr>
            <a:spLocks noGrp="1" noRot="1" noChangeAspect="1" noTextEdit="1"/>
          </p:cNvSpPr>
          <p:nvPr>
            <p:ph type="sldImg"/>
          </p:nvPr>
        </p:nvSpPr>
        <p:spPr>
          <a:ln/>
        </p:spPr>
      </p:sp>
      <p:sp>
        <p:nvSpPr>
          <p:cNvPr id="40963" name="2 Not Yer Tutucusu"/>
          <p:cNvSpPr>
            <a:spLocks noGrp="1"/>
          </p:cNvSpPr>
          <p:nvPr>
            <p:ph type="body" idx="1"/>
          </p:nvPr>
        </p:nvSpPr>
        <p:spPr>
          <a:noFill/>
          <a:ln/>
        </p:spPr>
        <p:txBody>
          <a:bodyPr/>
          <a:lstStyle/>
          <a:p>
            <a:pPr eaLnBrk="1" hangingPunct="1"/>
            <a:endParaRPr lang="tr-TR" smtClean="0"/>
          </a:p>
        </p:txBody>
      </p:sp>
      <p:sp>
        <p:nvSpPr>
          <p:cNvPr id="69636" name="3 Slayt Numarası Yer Tutucusu"/>
          <p:cNvSpPr>
            <a:spLocks noGrp="1"/>
          </p:cNvSpPr>
          <p:nvPr>
            <p:ph type="sldNum" sz="quarter" idx="5"/>
          </p:nvPr>
        </p:nvSpPr>
        <p:spPr/>
        <p:txBody>
          <a:bodyPr/>
          <a:lstStyle/>
          <a:p>
            <a:pPr>
              <a:defRPr/>
            </a:pPr>
            <a:fld id="{D24C9271-E1C1-4B76-9675-1FAA1C47C14C}" type="slidenum">
              <a:rPr lang="tr-TR" smtClean="0"/>
              <a:pPr>
                <a:defRPr/>
              </a:pPr>
              <a:t>16</a:t>
            </a:fld>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Slayt Görüntüsü Yer Tutucusu"/>
          <p:cNvSpPr>
            <a:spLocks noGrp="1" noRot="1" noChangeAspect="1" noTextEdit="1"/>
          </p:cNvSpPr>
          <p:nvPr>
            <p:ph type="sldImg"/>
          </p:nvPr>
        </p:nvSpPr>
        <p:spPr>
          <a:ln/>
        </p:spPr>
      </p:sp>
      <p:sp>
        <p:nvSpPr>
          <p:cNvPr id="43011" name="2 Not Yer Tutucusu"/>
          <p:cNvSpPr>
            <a:spLocks noGrp="1"/>
          </p:cNvSpPr>
          <p:nvPr>
            <p:ph type="body" idx="1"/>
          </p:nvPr>
        </p:nvSpPr>
        <p:spPr>
          <a:noFill/>
          <a:ln/>
        </p:spPr>
        <p:txBody>
          <a:bodyPr/>
          <a:lstStyle/>
          <a:p>
            <a:pPr eaLnBrk="1" hangingPunct="1"/>
            <a:endParaRPr lang="tr-TR" smtClean="0"/>
          </a:p>
        </p:txBody>
      </p:sp>
      <p:sp>
        <p:nvSpPr>
          <p:cNvPr id="72708" name="3 Slayt Numarası Yer Tutucusu"/>
          <p:cNvSpPr>
            <a:spLocks noGrp="1"/>
          </p:cNvSpPr>
          <p:nvPr>
            <p:ph type="sldNum" sz="quarter" idx="5"/>
          </p:nvPr>
        </p:nvSpPr>
        <p:spPr/>
        <p:txBody>
          <a:bodyPr/>
          <a:lstStyle/>
          <a:p>
            <a:pPr>
              <a:defRPr/>
            </a:pPr>
            <a:fld id="{C61205F1-7CA8-46ED-A31A-65D5ABB2C4D7}" type="slidenum">
              <a:rPr lang="tr-TR" smtClean="0"/>
              <a:pPr>
                <a:defRPr/>
              </a:pPr>
              <a:t>17</a:t>
            </a:fld>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Slayt Görüntüsü Yer Tutucusu"/>
          <p:cNvSpPr>
            <a:spLocks noGrp="1" noRot="1" noChangeAspect="1" noTextEdit="1"/>
          </p:cNvSpPr>
          <p:nvPr>
            <p:ph type="sldImg"/>
          </p:nvPr>
        </p:nvSpPr>
        <p:spPr>
          <a:ln/>
        </p:spPr>
      </p:sp>
      <p:sp>
        <p:nvSpPr>
          <p:cNvPr id="44035" name="2 Not Yer Tutucusu"/>
          <p:cNvSpPr>
            <a:spLocks noGrp="1"/>
          </p:cNvSpPr>
          <p:nvPr>
            <p:ph type="body" idx="1"/>
          </p:nvPr>
        </p:nvSpPr>
        <p:spPr>
          <a:noFill/>
          <a:ln/>
        </p:spPr>
        <p:txBody>
          <a:bodyPr/>
          <a:lstStyle/>
          <a:p>
            <a:pPr eaLnBrk="1" hangingPunct="1"/>
            <a:endParaRPr lang="tr-TR" smtClean="0"/>
          </a:p>
        </p:txBody>
      </p:sp>
      <p:sp>
        <p:nvSpPr>
          <p:cNvPr id="74756" name="3 Slayt Numarası Yer Tutucusu"/>
          <p:cNvSpPr>
            <a:spLocks noGrp="1"/>
          </p:cNvSpPr>
          <p:nvPr>
            <p:ph type="sldNum" sz="quarter" idx="5"/>
          </p:nvPr>
        </p:nvSpPr>
        <p:spPr/>
        <p:txBody>
          <a:bodyPr/>
          <a:lstStyle/>
          <a:p>
            <a:pPr>
              <a:defRPr/>
            </a:pPr>
            <a:fld id="{CDE08006-4292-4EFA-8B70-7A35856708F8}" type="slidenum">
              <a:rPr lang="tr-TR" smtClean="0"/>
              <a:pPr>
                <a:defRPr/>
              </a:pPr>
              <a:t>18</a:t>
            </a:fld>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Slayt Görüntüsü Yer Tutucusu"/>
          <p:cNvSpPr>
            <a:spLocks noGrp="1" noRot="1" noChangeAspect="1" noTextEdit="1"/>
          </p:cNvSpPr>
          <p:nvPr>
            <p:ph type="sldImg"/>
          </p:nvPr>
        </p:nvSpPr>
        <p:spPr>
          <a:ln/>
        </p:spPr>
      </p:sp>
      <p:sp>
        <p:nvSpPr>
          <p:cNvPr id="45059" name="2 Not Yer Tutucusu"/>
          <p:cNvSpPr>
            <a:spLocks noGrp="1"/>
          </p:cNvSpPr>
          <p:nvPr>
            <p:ph type="body" idx="1"/>
          </p:nvPr>
        </p:nvSpPr>
        <p:spPr>
          <a:noFill/>
          <a:ln/>
        </p:spPr>
        <p:txBody>
          <a:bodyPr/>
          <a:lstStyle/>
          <a:p>
            <a:pPr eaLnBrk="1" hangingPunct="1"/>
            <a:endParaRPr lang="tr-TR" smtClean="0"/>
          </a:p>
        </p:txBody>
      </p:sp>
      <p:sp>
        <p:nvSpPr>
          <p:cNvPr id="81924" name="3 Slayt Numarası Yer Tutucusu"/>
          <p:cNvSpPr>
            <a:spLocks noGrp="1"/>
          </p:cNvSpPr>
          <p:nvPr>
            <p:ph type="sldNum" sz="quarter" idx="5"/>
          </p:nvPr>
        </p:nvSpPr>
        <p:spPr/>
        <p:txBody>
          <a:bodyPr/>
          <a:lstStyle/>
          <a:p>
            <a:pPr>
              <a:defRPr/>
            </a:pPr>
            <a:fld id="{14ECF9F0-A8E4-4E06-9314-867476C0F68A}" type="slidenum">
              <a:rPr lang="tr-TR" smtClean="0"/>
              <a:pPr>
                <a:defRPr/>
              </a:pPr>
              <a:t>19</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p:spPr>
        <p:txBody>
          <a:bodyPr wrap="none" anchor="ctr"/>
          <a:lstStyle/>
          <a:p>
            <a:pPr algn="ctr"/>
            <a:endParaRPr kumimoji="1" lang="tr-TR" sz="2400">
              <a:solidFill>
                <a:schemeClr val="tx1"/>
              </a:solidFill>
            </a:endParaRPr>
          </a:p>
        </p:txBody>
      </p:sp>
      <p:pic>
        <p:nvPicPr>
          <p:cNvPr id="5" name="Picture 3" descr="ANABNR2"/>
          <p:cNvPicPr>
            <a:picLocks noChangeAspect="1" noChangeArrowheads="1"/>
          </p:cNvPicPr>
          <p:nvPr/>
        </p:nvPicPr>
        <p:blipFill>
          <a:blip r:embed="rId2" cstate="print"/>
          <a:srcRect l="-900" t="-1314" r="-2" b="-36961"/>
          <a:stretch>
            <a:fillRect/>
          </a:stretch>
        </p:blipFill>
        <p:spPr bwMode="auto">
          <a:xfrm>
            <a:off x="533400" y="3200400"/>
            <a:ext cx="8458200" cy="1158875"/>
          </a:xfrm>
          <a:prstGeom prst="rect">
            <a:avLst/>
          </a:prstGeom>
          <a:noFill/>
          <a:ln w="9525">
            <a:noFill/>
            <a:miter lim="800000"/>
            <a:headEnd/>
            <a:tailEnd/>
          </a:ln>
        </p:spPr>
      </p:pic>
      <p:sp>
        <p:nvSpPr>
          <p:cNvPr id="6" name="Rectangle 4"/>
          <p:cNvSpPr>
            <a:spLocks noChangeArrowheads="1"/>
          </p:cNvSpPr>
          <p:nvPr/>
        </p:nvSpPr>
        <p:spPr bwMode="hidden">
          <a:xfrm>
            <a:off x="795338" y="2895600"/>
            <a:ext cx="304800" cy="990600"/>
          </a:xfrm>
          <a:prstGeom prst="rect">
            <a:avLst/>
          </a:prstGeom>
          <a:solidFill>
            <a:schemeClr val="accent2">
              <a:alpha val="50195"/>
            </a:schemeClr>
          </a:solidFill>
          <a:ln w="9525">
            <a:noFill/>
            <a:miter lim="800000"/>
            <a:headEnd/>
            <a:tailEnd/>
          </a:ln>
        </p:spPr>
        <p:txBody>
          <a:bodyPr wrap="none" anchor="ctr"/>
          <a:lstStyle/>
          <a:p>
            <a:pPr algn="ctr"/>
            <a:endParaRPr kumimoji="1" lang="tr-TR" sz="2400">
              <a:solidFill>
                <a:schemeClr val="tx1"/>
              </a:solidFill>
            </a:endParaRPr>
          </a:p>
        </p:txBody>
      </p:sp>
      <p:sp>
        <p:nvSpPr>
          <p:cNvPr id="11269" name="Rectangle 5"/>
          <p:cNvSpPr>
            <a:spLocks noGrp="1" noChangeArrowheads="1"/>
          </p:cNvSpPr>
          <p:nvPr>
            <p:ph type="ctrTitle"/>
          </p:nvPr>
        </p:nvSpPr>
        <p:spPr>
          <a:xfrm>
            <a:off x="1143000" y="1981200"/>
            <a:ext cx="7772400" cy="1143000"/>
          </a:xfrm>
        </p:spPr>
        <p:txBody>
          <a:bodyPr/>
          <a:lstStyle>
            <a:lvl1pPr>
              <a:defRPr/>
            </a:lvl1pPr>
          </a:lstStyle>
          <a:p>
            <a:r>
              <a:rPr lang="tr-TR"/>
              <a:t>Asıl başlık stili için tıklatın</a:t>
            </a:r>
          </a:p>
        </p:txBody>
      </p:sp>
      <p:sp>
        <p:nvSpPr>
          <p:cNvPr id="11270"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tr-TR"/>
              <a:t>Asıl alt başlık stilini düzenlemek için tıklatın</a:t>
            </a:r>
          </a:p>
        </p:txBody>
      </p:sp>
      <p:sp>
        <p:nvSpPr>
          <p:cNvPr id="7" name="Rectangle 7"/>
          <p:cNvSpPr>
            <a:spLocks noGrp="1" noChangeArrowheads="1"/>
          </p:cNvSpPr>
          <p:nvPr>
            <p:ph type="dt" sz="half" idx="10"/>
          </p:nvPr>
        </p:nvSpPr>
        <p:spPr>
          <a:xfrm>
            <a:off x="685800" y="6324600"/>
            <a:ext cx="1905000" cy="457200"/>
          </a:xfrm>
        </p:spPr>
        <p:txBody>
          <a:bodyPr/>
          <a:lstStyle>
            <a:lvl1pPr>
              <a:defRPr/>
            </a:lvl1pPr>
          </a:lstStyle>
          <a:p>
            <a:pPr>
              <a:defRPr/>
            </a:pPr>
            <a:endParaRPr lang="tr-TR"/>
          </a:p>
        </p:txBody>
      </p:sp>
      <p:sp>
        <p:nvSpPr>
          <p:cNvPr id="8" name="Rectangle 8"/>
          <p:cNvSpPr>
            <a:spLocks noGrp="1" noChangeArrowheads="1"/>
          </p:cNvSpPr>
          <p:nvPr>
            <p:ph type="ftr" sz="quarter" idx="11"/>
          </p:nvPr>
        </p:nvSpPr>
        <p:spPr>
          <a:xfrm>
            <a:off x="3124200" y="6324600"/>
            <a:ext cx="2895600" cy="457200"/>
          </a:xfrm>
        </p:spPr>
        <p:txBody>
          <a:bodyPr/>
          <a:lstStyle>
            <a:lvl1pPr>
              <a:defRPr/>
            </a:lvl1pPr>
          </a:lstStyle>
          <a:p>
            <a:pPr>
              <a:defRPr/>
            </a:pPr>
            <a:endParaRPr lang="tr-TR"/>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a:lvl1pPr>
          </a:lstStyle>
          <a:p>
            <a:pPr>
              <a:defRPr/>
            </a:pPr>
            <a:fld id="{EAC4074A-8AFB-4ACB-B0E3-731A7F2F0962}"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87ACC2B1-2DE5-41F8-932A-1B4F2262F962}" type="slidenum">
              <a:rPr lang="tr-TR"/>
              <a:pPr>
                <a:defRPr/>
              </a:pPr>
              <a:t>‹#›</a:t>
            </a:fld>
            <a:endParaRPr lang="tr-TR"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96100" y="838200"/>
            <a:ext cx="1943100" cy="53784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066800" y="838200"/>
            <a:ext cx="5676900" cy="5378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C63C8632-64FE-4D1D-A42B-F5E9B7274A28}" type="slidenum">
              <a:rPr lang="tr-TR"/>
              <a:pPr>
                <a:defRPr/>
              </a:pPr>
              <a:t>‹#›</a:t>
            </a:fld>
            <a:endParaRPr lang="tr-TR" sz="14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838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066800" y="210185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5029200" y="210185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5029200" y="423545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7"/>
          <p:cNvSpPr>
            <a:spLocks noGrp="1" noChangeArrowheads="1"/>
          </p:cNvSpPr>
          <p:nvPr>
            <p:ph type="dt" sz="half" idx="10"/>
          </p:nvPr>
        </p:nvSpPr>
        <p:spPr>
          <a:ln/>
        </p:spPr>
        <p:txBody>
          <a:bodyPr/>
          <a:lstStyle>
            <a:lvl1pPr>
              <a:defRPr/>
            </a:lvl1pPr>
          </a:lstStyle>
          <a:p>
            <a:pPr>
              <a:defRPr/>
            </a:pPr>
            <a:endParaRPr lang="tr-TR"/>
          </a:p>
        </p:txBody>
      </p:sp>
      <p:sp>
        <p:nvSpPr>
          <p:cNvPr id="7" name="Rectangle 8"/>
          <p:cNvSpPr>
            <a:spLocks noGrp="1" noChangeArrowheads="1"/>
          </p:cNvSpPr>
          <p:nvPr>
            <p:ph type="ftr" sz="quarter" idx="11"/>
          </p:nvPr>
        </p:nvSpPr>
        <p:spPr>
          <a:ln/>
        </p:spPr>
        <p:txBody>
          <a:bodyPr/>
          <a:lstStyle>
            <a:lvl1pPr>
              <a:defRPr/>
            </a:lvl1pPr>
          </a:lstStyle>
          <a:p>
            <a:pPr>
              <a:defRPr/>
            </a:pPr>
            <a:endParaRPr lang="tr-TR"/>
          </a:p>
        </p:txBody>
      </p:sp>
      <p:sp>
        <p:nvSpPr>
          <p:cNvPr id="8" name="Rectangle 11"/>
          <p:cNvSpPr>
            <a:spLocks noGrp="1" noChangeArrowheads="1"/>
          </p:cNvSpPr>
          <p:nvPr>
            <p:ph type="sldNum" sz="quarter" idx="12"/>
          </p:nvPr>
        </p:nvSpPr>
        <p:spPr>
          <a:ln/>
        </p:spPr>
        <p:txBody>
          <a:bodyPr/>
          <a:lstStyle>
            <a:lvl1pPr>
              <a:defRPr/>
            </a:lvl1pPr>
          </a:lstStyle>
          <a:p>
            <a:pPr>
              <a:defRPr/>
            </a:pPr>
            <a:fld id="{3A3E2F14-869C-4A12-B468-01CD4D20536E}" type="slidenum">
              <a:rPr lang="tr-TR"/>
              <a:pPr>
                <a:defRPr/>
              </a:pPr>
              <a:t>‹#›</a:t>
            </a:fld>
            <a:endParaRPr lang="tr-TR" sz="140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838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066800" y="210185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5029200" y="2101850"/>
            <a:ext cx="3810000" cy="4114800"/>
          </a:xfrm>
        </p:spPr>
        <p:txBody>
          <a:bodyPr/>
          <a:lstStyle/>
          <a:p>
            <a:pPr lvl="0"/>
            <a:endParaRPr lang="tr-TR"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56FBA433-62E9-4F14-BC6B-C6930DFBB446}" type="slidenum">
              <a:rPr lang="tr-TR"/>
              <a:pPr>
                <a:defRPr/>
              </a:pPr>
              <a:t>‹#›</a:t>
            </a:fld>
            <a:endParaRPr lang="tr-TR" sz="14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8382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1066800" y="210185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029200" y="210185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45E5F2B4-3BA0-436C-B802-4E95ED4CA205}" type="slidenum">
              <a:rPr lang="tr-TR"/>
              <a:pPr>
                <a:defRPr/>
              </a:pPr>
              <a:t>‹#›</a:t>
            </a:fld>
            <a:endParaRPr lang="tr-T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550ED981-0C02-4E6D-8F3C-8FC6318D8E17}" type="slidenum">
              <a:rPr lang="tr-TR"/>
              <a:pPr>
                <a:defRPr/>
              </a:pPr>
              <a:t>‹#›</a:t>
            </a:fld>
            <a:endParaRPr lang="tr-TR"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7"/>
          <p:cNvSpPr>
            <a:spLocks noGrp="1" noChangeArrowheads="1"/>
          </p:cNvSpPr>
          <p:nvPr>
            <p:ph type="dt" sz="half" idx="10"/>
          </p:nvPr>
        </p:nvSpPr>
        <p:spPr>
          <a:ln/>
        </p:spPr>
        <p:txBody>
          <a:bodyPr/>
          <a:lstStyle>
            <a:lvl1pPr>
              <a:defRPr/>
            </a:lvl1pPr>
          </a:lstStyle>
          <a:p>
            <a:pPr>
              <a:defRPr/>
            </a:pPr>
            <a:endParaRPr lang="tr-TR"/>
          </a:p>
        </p:txBody>
      </p:sp>
      <p:sp>
        <p:nvSpPr>
          <p:cNvPr id="5" name="Rectangle 8"/>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02A2ECAD-E901-4ED6-9066-903BCB4E1290}" type="slidenum">
              <a:rPr lang="tr-TR"/>
              <a:pPr>
                <a:defRPr/>
              </a:pPr>
              <a:t>‹#›</a:t>
            </a:fld>
            <a:endParaRPr lang="tr-TR"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A467CD69-75B4-4C8B-9D36-2809734BC9B2}" type="slidenum">
              <a:rPr lang="tr-TR"/>
              <a:pPr>
                <a:defRPr/>
              </a:pPr>
              <a:t>‹#›</a:t>
            </a:fld>
            <a:endParaRPr lang="tr-TR"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7"/>
          <p:cNvSpPr>
            <a:spLocks noGrp="1" noChangeArrowheads="1"/>
          </p:cNvSpPr>
          <p:nvPr>
            <p:ph type="dt" sz="half" idx="10"/>
          </p:nvPr>
        </p:nvSpPr>
        <p:spPr>
          <a:ln/>
        </p:spPr>
        <p:txBody>
          <a:bodyPr/>
          <a:lstStyle>
            <a:lvl1pPr>
              <a:defRPr/>
            </a:lvl1pPr>
          </a:lstStyle>
          <a:p>
            <a:pPr>
              <a:defRPr/>
            </a:pPr>
            <a:endParaRPr lang="tr-TR"/>
          </a:p>
        </p:txBody>
      </p:sp>
      <p:sp>
        <p:nvSpPr>
          <p:cNvPr id="8" name="Rectangle 8"/>
          <p:cNvSpPr>
            <a:spLocks noGrp="1" noChangeArrowheads="1"/>
          </p:cNvSpPr>
          <p:nvPr>
            <p:ph type="ftr" sz="quarter" idx="11"/>
          </p:nvPr>
        </p:nvSpPr>
        <p:spPr>
          <a:ln/>
        </p:spPr>
        <p:txBody>
          <a:bodyPr/>
          <a:lstStyle>
            <a:lvl1pPr>
              <a:defRPr/>
            </a:lvl1pPr>
          </a:lstStyle>
          <a:p>
            <a:pPr>
              <a:defRPr/>
            </a:pPr>
            <a:endParaRPr lang="tr-TR"/>
          </a:p>
        </p:txBody>
      </p:sp>
      <p:sp>
        <p:nvSpPr>
          <p:cNvPr id="9" name="Rectangle 11"/>
          <p:cNvSpPr>
            <a:spLocks noGrp="1" noChangeArrowheads="1"/>
          </p:cNvSpPr>
          <p:nvPr>
            <p:ph type="sldNum" sz="quarter" idx="12"/>
          </p:nvPr>
        </p:nvSpPr>
        <p:spPr>
          <a:ln/>
        </p:spPr>
        <p:txBody>
          <a:bodyPr/>
          <a:lstStyle>
            <a:lvl1pPr>
              <a:defRPr/>
            </a:lvl1pPr>
          </a:lstStyle>
          <a:p>
            <a:pPr>
              <a:defRPr/>
            </a:pPr>
            <a:fld id="{AEAB4B30-69B5-4E32-A4D1-37EFA607DFD8}" type="slidenum">
              <a:rPr lang="tr-TR"/>
              <a:pPr>
                <a:defRPr/>
              </a:pPr>
              <a:t>‹#›</a:t>
            </a:fld>
            <a:endParaRPr lang="tr-TR"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7"/>
          <p:cNvSpPr>
            <a:spLocks noGrp="1" noChangeArrowheads="1"/>
          </p:cNvSpPr>
          <p:nvPr>
            <p:ph type="dt" sz="half" idx="10"/>
          </p:nvPr>
        </p:nvSpPr>
        <p:spPr>
          <a:ln/>
        </p:spPr>
        <p:txBody>
          <a:bodyPr/>
          <a:lstStyle>
            <a:lvl1pPr>
              <a:defRPr/>
            </a:lvl1pPr>
          </a:lstStyle>
          <a:p>
            <a:pPr>
              <a:defRPr/>
            </a:pPr>
            <a:endParaRPr lang="tr-TR"/>
          </a:p>
        </p:txBody>
      </p:sp>
      <p:sp>
        <p:nvSpPr>
          <p:cNvPr id="4" name="Rectangle 8"/>
          <p:cNvSpPr>
            <a:spLocks noGrp="1" noChangeArrowheads="1"/>
          </p:cNvSpPr>
          <p:nvPr>
            <p:ph type="ftr" sz="quarter" idx="11"/>
          </p:nvPr>
        </p:nvSpPr>
        <p:spPr>
          <a:ln/>
        </p:spPr>
        <p:txBody>
          <a:bodyPr/>
          <a:lstStyle>
            <a:lvl1pPr>
              <a:defRPr/>
            </a:lvl1pPr>
          </a:lstStyle>
          <a:p>
            <a:pPr>
              <a:defRPr/>
            </a:pPr>
            <a:endParaRPr lang="tr-TR"/>
          </a:p>
        </p:txBody>
      </p:sp>
      <p:sp>
        <p:nvSpPr>
          <p:cNvPr id="5" name="Rectangle 11"/>
          <p:cNvSpPr>
            <a:spLocks noGrp="1" noChangeArrowheads="1"/>
          </p:cNvSpPr>
          <p:nvPr>
            <p:ph type="sldNum" sz="quarter" idx="12"/>
          </p:nvPr>
        </p:nvSpPr>
        <p:spPr>
          <a:ln/>
        </p:spPr>
        <p:txBody>
          <a:bodyPr/>
          <a:lstStyle>
            <a:lvl1pPr>
              <a:defRPr/>
            </a:lvl1pPr>
          </a:lstStyle>
          <a:p>
            <a:pPr>
              <a:defRPr/>
            </a:pPr>
            <a:fld id="{4104D1DC-A838-4CB7-A3AA-8D2745D8981A}" type="slidenum">
              <a:rPr lang="tr-TR"/>
              <a:pPr>
                <a:defRPr/>
              </a:pPr>
              <a:t>‹#›</a:t>
            </a:fld>
            <a:endParaRPr lang="tr-TR"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tr-TR"/>
          </a:p>
        </p:txBody>
      </p:sp>
      <p:sp>
        <p:nvSpPr>
          <p:cNvPr id="3" name="Rectangle 8"/>
          <p:cNvSpPr>
            <a:spLocks noGrp="1" noChangeArrowheads="1"/>
          </p:cNvSpPr>
          <p:nvPr>
            <p:ph type="ftr" sz="quarter" idx="11"/>
          </p:nvPr>
        </p:nvSpPr>
        <p:spPr>
          <a:ln/>
        </p:spPr>
        <p:txBody>
          <a:bodyPr/>
          <a:lstStyle>
            <a:lvl1pPr>
              <a:defRPr/>
            </a:lvl1pPr>
          </a:lstStyle>
          <a:p>
            <a:pPr>
              <a:defRPr/>
            </a:pPr>
            <a:endParaRPr lang="tr-TR"/>
          </a:p>
        </p:txBody>
      </p:sp>
      <p:sp>
        <p:nvSpPr>
          <p:cNvPr id="4" name="Rectangle 11"/>
          <p:cNvSpPr>
            <a:spLocks noGrp="1" noChangeArrowheads="1"/>
          </p:cNvSpPr>
          <p:nvPr>
            <p:ph type="sldNum" sz="quarter" idx="12"/>
          </p:nvPr>
        </p:nvSpPr>
        <p:spPr>
          <a:ln/>
        </p:spPr>
        <p:txBody>
          <a:bodyPr/>
          <a:lstStyle>
            <a:lvl1pPr>
              <a:defRPr/>
            </a:lvl1pPr>
          </a:lstStyle>
          <a:p>
            <a:pPr>
              <a:defRPr/>
            </a:pPr>
            <a:fld id="{9EB41BE5-F6EE-4199-9B49-F4262B5FAD96}" type="slidenum">
              <a:rPr lang="tr-TR"/>
              <a:pPr>
                <a:defRPr/>
              </a:pPr>
              <a:t>‹#›</a:t>
            </a:fld>
            <a:endParaRPr lang="tr-TR"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7AE80701-6455-4D38-8230-1BA563E66BF7}" type="slidenum">
              <a:rPr lang="tr-TR"/>
              <a:pPr>
                <a:defRPr/>
              </a:pPr>
              <a:t>‹#›</a:t>
            </a:fld>
            <a:endParaRPr lang="tr-TR"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7"/>
          <p:cNvSpPr>
            <a:spLocks noGrp="1" noChangeArrowheads="1"/>
          </p:cNvSpPr>
          <p:nvPr>
            <p:ph type="dt" sz="half" idx="10"/>
          </p:nvPr>
        </p:nvSpPr>
        <p:spPr>
          <a:ln/>
        </p:spPr>
        <p:txBody>
          <a:bodyPr/>
          <a:lstStyle>
            <a:lvl1pPr>
              <a:defRPr/>
            </a:lvl1pPr>
          </a:lstStyle>
          <a:p>
            <a:pPr>
              <a:defRPr/>
            </a:pPr>
            <a:endParaRPr lang="tr-TR"/>
          </a:p>
        </p:txBody>
      </p:sp>
      <p:sp>
        <p:nvSpPr>
          <p:cNvPr id="6" name="Rectangle 8"/>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0D808508-5583-491A-8A34-AF2B6AC6294B}" type="slidenum">
              <a:rPr lang="tr-TR"/>
              <a:pPr>
                <a:defRPr/>
              </a:pPr>
              <a:t>‹#›</a:t>
            </a:fld>
            <a:endParaRPr lang="tr-TR"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endParaRPr kumimoji="1" lang="tr-TR" sz="2400">
              <a:solidFill>
                <a:schemeClr val="tx1"/>
              </a:solidFill>
            </a:endParaRPr>
          </a:p>
        </p:txBody>
      </p:sp>
      <p:sp>
        <p:nvSpPr>
          <p:cNvPr id="102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p:spPr>
        <p:txBody>
          <a:bodyPr wrap="none" anchor="ctr"/>
          <a:lstStyle/>
          <a:p>
            <a:pPr algn="ctr"/>
            <a:endParaRPr kumimoji="1" lang="tr-TR" sz="2400">
              <a:solidFill>
                <a:schemeClr val="tx1"/>
              </a:solidFill>
            </a:endParaRPr>
          </a:p>
        </p:txBody>
      </p:sp>
      <p:sp>
        <p:nvSpPr>
          <p:cNvPr id="1028" name="Rectangle 4" descr="Stationery"/>
          <p:cNvSpPr>
            <a:spLocks noChangeArrowheads="1"/>
          </p:cNvSpPr>
          <p:nvPr/>
        </p:nvSpPr>
        <p:spPr bwMode="auto">
          <a:xfrm>
            <a:off x="457200" y="0"/>
            <a:ext cx="1219200" cy="762000"/>
          </a:xfrm>
          <a:prstGeom prst="rect">
            <a:avLst/>
          </a:prstGeom>
          <a:blipFill dpi="0" rotWithShape="0">
            <a:blip r:embed="rId16" cstate="print"/>
            <a:srcRect/>
            <a:tile tx="0" ty="0" sx="100000" sy="100000" flip="none" algn="tl"/>
          </a:blipFill>
          <a:ln w="9525">
            <a:noFill/>
            <a:miter lim="800000"/>
            <a:headEnd/>
            <a:tailEnd/>
          </a:ln>
        </p:spPr>
        <p:txBody>
          <a:bodyPr wrap="none" anchor="ctr"/>
          <a:lstStyle/>
          <a:p>
            <a:pPr algn="ctr"/>
            <a:endParaRPr kumimoji="1" lang="tr-TR" sz="2400">
              <a:solidFill>
                <a:schemeClr val="tx1"/>
              </a:solidFill>
            </a:endParaRPr>
          </a:p>
        </p:txBody>
      </p:sp>
      <p:sp>
        <p:nvSpPr>
          <p:cNvPr id="1029" name="Rectangle 5" descr="Stationery"/>
          <p:cNvSpPr>
            <a:spLocks noChangeArrowheads="1"/>
          </p:cNvSpPr>
          <p:nvPr/>
        </p:nvSpPr>
        <p:spPr bwMode="auto">
          <a:xfrm>
            <a:off x="0" y="0"/>
            <a:ext cx="457200" cy="6858000"/>
          </a:xfrm>
          <a:prstGeom prst="rect">
            <a:avLst/>
          </a:prstGeom>
          <a:blipFill dpi="0" rotWithShape="0">
            <a:blip r:embed="rId16" cstate="print"/>
            <a:srcRect/>
            <a:tile tx="0" ty="0" sx="100000" sy="100000" flip="none" algn="tl"/>
          </a:blipFill>
          <a:ln w="9525">
            <a:noFill/>
            <a:miter lim="800000"/>
            <a:headEnd/>
            <a:tailEnd/>
          </a:ln>
        </p:spPr>
        <p:txBody>
          <a:bodyPr wrap="none" anchor="ctr"/>
          <a:lstStyle/>
          <a:p>
            <a:pPr algn="ctr"/>
            <a:endParaRPr kumimoji="1" lang="tr-TR" sz="2400">
              <a:solidFill>
                <a:schemeClr val="tx1"/>
              </a:solidFill>
            </a:endParaRPr>
          </a:p>
        </p:txBody>
      </p:sp>
      <p:sp>
        <p:nvSpPr>
          <p:cNvPr id="103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tr-TR" smtClean="0"/>
              <a:t>Asıl başlık stili için tıklatın</a:t>
            </a:r>
          </a:p>
        </p:txBody>
      </p:sp>
      <p:sp>
        <p:nvSpPr>
          <p:cNvPr id="10247"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400">
                <a:solidFill>
                  <a:schemeClr val="tx2"/>
                </a:solidFill>
                <a:cs typeface="+mn-cs"/>
              </a:defRPr>
            </a:lvl1pPr>
          </a:lstStyle>
          <a:p>
            <a:pPr>
              <a:defRPr/>
            </a:pPr>
            <a:endParaRPr lang="tr-TR"/>
          </a:p>
        </p:txBody>
      </p:sp>
      <p:sp>
        <p:nvSpPr>
          <p:cNvPr id="10248"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cs typeface="+mn-cs"/>
              </a:defRPr>
            </a:lvl1pPr>
          </a:lstStyle>
          <a:p>
            <a:pPr>
              <a:defRPr/>
            </a:pPr>
            <a:endParaRPr lang="tr-TR"/>
          </a:p>
        </p:txBody>
      </p:sp>
      <p:pic>
        <p:nvPicPr>
          <p:cNvPr id="1033" name="Picture 9" descr="anabnr2"/>
          <p:cNvPicPr>
            <a:picLocks noChangeAspect="1" noChangeArrowheads="1"/>
          </p:cNvPicPr>
          <p:nvPr/>
        </p:nvPicPr>
        <p:blipFill>
          <a:blip r:embed="rId17" cstate="print"/>
          <a:srcRect/>
          <a:stretch>
            <a:fillRect/>
          </a:stretch>
        </p:blipFill>
        <p:spPr bwMode="auto">
          <a:xfrm>
            <a:off x="1228725" y="0"/>
            <a:ext cx="7915275" cy="754063"/>
          </a:xfrm>
          <a:prstGeom prst="rect">
            <a:avLst/>
          </a:prstGeom>
          <a:noFill/>
          <a:ln w="9525">
            <a:noFill/>
            <a:miter lim="800000"/>
            <a:headEnd/>
            <a:tailEnd/>
          </a:ln>
        </p:spPr>
      </p:pic>
      <p:sp>
        <p:nvSpPr>
          <p:cNvPr id="1034" name="Rectangle 10"/>
          <p:cNvSpPr>
            <a:spLocks noChangeArrowheads="1"/>
          </p:cNvSpPr>
          <p:nvPr/>
        </p:nvSpPr>
        <p:spPr bwMode="auto">
          <a:xfrm>
            <a:off x="304800" y="457200"/>
            <a:ext cx="2514600" cy="304800"/>
          </a:xfrm>
          <a:prstGeom prst="rect">
            <a:avLst/>
          </a:prstGeom>
          <a:solidFill>
            <a:schemeClr val="accent2">
              <a:alpha val="50195"/>
            </a:schemeClr>
          </a:solidFill>
          <a:ln w="9525">
            <a:noFill/>
            <a:miter lim="800000"/>
            <a:headEnd/>
            <a:tailEnd/>
          </a:ln>
        </p:spPr>
        <p:txBody>
          <a:bodyPr wrap="none" anchor="ctr"/>
          <a:lstStyle/>
          <a:p>
            <a:pPr algn="ctr"/>
            <a:endParaRPr kumimoji="1" lang="tr-TR" sz="2400">
              <a:solidFill>
                <a:schemeClr val="tx1"/>
              </a:solidFill>
            </a:endParaRPr>
          </a:p>
        </p:txBody>
      </p:sp>
      <p:sp>
        <p:nvSpPr>
          <p:cNvPr id="10251"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2400">
                <a:solidFill>
                  <a:schemeClr val="tx2"/>
                </a:solidFill>
                <a:cs typeface="+mn-cs"/>
              </a:defRPr>
            </a:lvl1pPr>
          </a:lstStyle>
          <a:p>
            <a:pPr>
              <a:defRPr/>
            </a:pPr>
            <a:fld id="{67EFEAF9-07AB-412C-B3C0-454387DED61C}" type="slidenum">
              <a:rPr lang="tr-TR"/>
              <a:pPr>
                <a:defRPr/>
              </a:pPr>
              <a:t>‹#›</a:t>
            </a:fld>
            <a:endParaRPr lang="tr-TR" sz="1400"/>
          </a:p>
        </p:txBody>
      </p:sp>
      <p:sp>
        <p:nvSpPr>
          <p:cNvPr id="103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Tree>
  </p:cSld>
  <p:clrMap bg1="lt1" tx1="dk1" bg2="lt2" tx2="dk2" accent1="accent1" accent2="accent2" accent3="accent3" accent4="accent4" accent5="accent5" accent6="accent6" hlink="hlink" folHlink="folHlink"/>
  <p:sldLayoutIdLst>
    <p:sldLayoutId id="2147483768" r:id="rId1"/>
    <p:sldLayoutId id="2147483767" r:id="rId2"/>
    <p:sldLayoutId id="2147483766" r:id="rId3"/>
    <p:sldLayoutId id="2147483765" r:id="rId4"/>
    <p:sldLayoutId id="2147483764" r:id="rId5"/>
    <p:sldLayoutId id="2147483763" r:id="rId6"/>
    <p:sldLayoutId id="2147483762" r:id="rId7"/>
    <p:sldLayoutId id="2147483761" r:id="rId8"/>
    <p:sldLayoutId id="2147483760" r:id="rId9"/>
    <p:sldLayoutId id="2147483759" r:id="rId10"/>
    <p:sldLayoutId id="2147483758" r:id="rId11"/>
    <p:sldLayoutId id="2147483757" r:id="rId12"/>
    <p:sldLayoutId id="2147483756" r:id="rId13"/>
    <p:sldLayoutId id="2147483755"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7.wmf"/><Relationship Id="rId4" Type="http://schemas.openxmlformats.org/officeDocument/2006/relationships/oleObject" Target="../embeddings/oleObject7.bin"/></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Başlık 1"/>
          <p:cNvSpPr>
            <a:spLocks noGrp="1"/>
          </p:cNvSpPr>
          <p:nvPr>
            <p:ph type="ctrTitle"/>
          </p:nvPr>
        </p:nvSpPr>
        <p:spPr>
          <a:xfrm>
            <a:off x="827584" y="1556792"/>
            <a:ext cx="7772400" cy="1143000"/>
          </a:xfrm>
        </p:spPr>
        <p:txBody>
          <a:bodyPr/>
          <a:lstStyle/>
          <a:p>
            <a:pPr algn="ctr"/>
            <a:r>
              <a:rPr lang="tr-TR" sz="6000" b="1" u="sng" dirty="0" smtClean="0"/>
              <a:t>OKUL VE AİLE</a:t>
            </a:r>
          </a:p>
        </p:txBody>
      </p:sp>
      <p:sp>
        <p:nvSpPr>
          <p:cNvPr id="3075" name="Alt Başlık 2"/>
          <p:cNvSpPr>
            <a:spLocks noGrp="1"/>
          </p:cNvSpPr>
          <p:nvPr>
            <p:ph type="subTitle" idx="1"/>
          </p:nvPr>
        </p:nvSpPr>
        <p:spPr>
          <a:xfrm>
            <a:off x="2268538" y="5013325"/>
            <a:ext cx="6400800" cy="1371600"/>
          </a:xfrm>
        </p:spPr>
        <p:txBody>
          <a:bodyPr/>
          <a:lstStyle/>
          <a:p>
            <a:pPr algn="r"/>
            <a:r>
              <a:rPr lang="tr-TR" sz="2800" dirty="0" smtClean="0"/>
              <a:t>SÜREYYAPAŞA İLKOKULU </a:t>
            </a:r>
          </a:p>
          <a:p>
            <a:pPr algn="r"/>
            <a:r>
              <a:rPr lang="tr-TR" sz="2800" dirty="0" smtClean="0"/>
              <a:t>REHBERLİK SERVİSİ</a:t>
            </a:r>
          </a:p>
        </p:txBody>
      </p:sp>
      <p:pic>
        <p:nvPicPr>
          <p:cNvPr id="3076" name="Picture 2"/>
          <p:cNvPicPr>
            <a:picLocks noChangeAspect="1" noChangeArrowheads="1"/>
          </p:cNvPicPr>
          <p:nvPr/>
        </p:nvPicPr>
        <p:blipFill>
          <a:blip r:embed="rId2" cstate="print"/>
          <a:srcRect/>
          <a:stretch>
            <a:fillRect/>
          </a:stretch>
        </p:blipFill>
        <p:spPr bwMode="auto">
          <a:xfrm>
            <a:off x="468313" y="4652963"/>
            <a:ext cx="2286000" cy="17129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90600" y="2057400"/>
            <a:ext cx="7772400" cy="990600"/>
          </a:xfrm>
        </p:spPr>
        <p:txBody>
          <a:bodyPr/>
          <a:lstStyle/>
          <a:p>
            <a:pPr algn="ctr" eaLnBrk="1" hangingPunct="1"/>
            <a:r>
              <a:rPr lang="tr-TR" b="1" smtClean="0">
                <a:latin typeface="Arial Black" pitchFamily="34" charset="0"/>
              </a:rPr>
              <a:t/>
            </a:r>
            <a:br>
              <a:rPr lang="tr-TR" b="1" smtClean="0">
                <a:latin typeface="Arial Black" pitchFamily="34" charset="0"/>
              </a:rPr>
            </a:br>
            <a:endParaRPr lang="tr-TR" b="1" smtClean="0">
              <a:latin typeface="Arial Black" pitchFamily="34" charset="0"/>
            </a:endParaRPr>
          </a:p>
        </p:txBody>
      </p:sp>
      <p:sp>
        <p:nvSpPr>
          <p:cNvPr id="5123" name="Rectangle 7"/>
          <p:cNvSpPr>
            <a:spLocks noChangeArrowheads="1"/>
          </p:cNvSpPr>
          <p:nvPr/>
        </p:nvSpPr>
        <p:spPr bwMode="auto">
          <a:xfrm>
            <a:off x="228600" y="680065"/>
            <a:ext cx="8534400" cy="2431435"/>
          </a:xfrm>
          <a:prstGeom prst="rect">
            <a:avLst/>
          </a:prstGeom>
          <a:noFill/>
          <a:ln w="9525">
            <a:noFill/>
            <a:miter lim="800000"/>
            <a:headEnd/>
            <a:tailEnd/>
          </a:ln>
        </p:spPr>
        <p:txBody>
          <a:bodyPr anchor="b">
            <a:spAutoFit/>
          </a:bodyPr>
          <a:lstStyle/>
          <a:p>
            <a:pPr algn="ctr"/>
            <a:r>
              <a:rPr lang="tr-TR" b="1" dirty="0">
                <a:solidFill>
                  <a:schemeClr val="tx2"/>
                </a:solidFill>
                <a:latin typeface="Arial Black" pitchFamily="34" charset="0"/>
              </a:rPr>
              <a:t>EĞİTİM </a:t>
            </a:r>
            <a:br>
              <a:rPr lang="tr-TR" b="1" dirty="0">
                <a:solidFill>
                  <a:schemeClr val="tx2"/>
                </a:solidFill>
                <a:latin typeface="Arial Black" pitchFamily="34" charset="0"/>
              </a:rPr>
            </a:br>
            <a:r>
              <a:rPr lang="tr-TR" b="1" dirty="0">
                <a:solidFill>
                  <a:schemeClr val="tx2"/>
                </a:solidFill>
                <a:latin typeface="Arial Black" pitchFamily="34" charset="0"/>
              </a:rPr>
              <a:t>AİLEDE BAŞLAR</a:t>
            </a:r>
            <a:r>
              <a:rPr lang="tr-TR" sz="4400" b="1" dirty="0">
                <a:solidFill>
                  <a:schemeClr val="tx2"/>
                </a:solidFill>
                <a:latin typeface="Arial Black" pitchFamily="34" charset="0"/>
              </a:rPr>
              <a:t/>
            </a:r>
            <a:br>
              <a:rPr lang="tr-TR" sz="4400" b="1" dirty="0">
                <a:solidFill>
                  <a:schemeClr val="tx2"/>
                </a:solidFill>
                <a:latin typeface="Arial Black" pitchFamily="34" charset="0"/>
              </a:rPr>
            </a:br>
            <a:r>
              <a:rPr lang="tr-TR" sz="4400" b="1" dirty="0">
                <a:solidFill>
                  <a:schemeClr val="tx2"/>
                </a:solidFill>
                <a:latin typeface="Arial Black" pitchFamily="34" charset="0"/>
              </a:rPr>
              <a:t> </a:t>
            </a:r>
            <a:r>
              <a:rPr lang="tr-TR" dirty="0"/>
              <a:t>Siz velilerimiz çocukların başarısında </a:t>
            </a:r>
            <a:r>
              <a:rPr lang="tr-TR" dirty="0" smtClean="0"/>
              <a:t>önemli </a:t>
            </a:r>
            <a:r>
              <a:rPr lang="tr-TR" dirty="0"/>
              <a:t>bir etkiye sahipsiniz.</a:t>
            </a:r>
          </a:p>
        </p:txBody>
      </p:sp>
      <p:pic>
        <p:nvPicPr>
          <p:cNvPr id="5124" name="Picture 8" descr="PEOP0680"/>
          <p:cNvPicPr>
            <a:picLocks noChangeAspect="1" noChangeArrowheads="1"/>
          </p:cNvPicPr>
          <p:nvPr/>
        </p:nvPicPr>
        <p:blipFill>
          <a:blip r:embed="rId3" cstate="print"/>
          <a:srcRect/>
          <a:stretch>
            <a:fillRect/>
          </a:stretch>
        </p:blipFill>
        <p:spPr bwMode="auto">
          <a:xfrm>
            <a:off x="2484438" y="3357563"/>
            <a:ext cx="4175125" cy="3095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ssolve">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MPj03093600000[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147" name="Rectangle 2"/>
          <p:cNvSpPr>
            <a:spLocks noGrp="1" noChangeArrowheads="1"/>
          </p:cNvSpPr>
          <p:nvPr>
            <p:ph type="title"/>
          </p:nvPr>
        </p:nvSpPr>
        <p:spPr>
          <a:xfrm>
            <a:off x="1115616" y="548680"/>
            <a:ext cx="7416824" cy="2376264"/>
          </a:xfrm>
        </p:spPr>
        <p:txBody>
          <a:bodyPr/>
          <a:lstStyle/>
          <a:p>
            <a:pPr algn="ctr" eaLnBrk="1" hangingPunct="1"/>
            <a:r>
              <a:rPr lang="tr-TR" sz="3600" dirty="0" smtClean="0">
                <a:solidFill>
                  <a:schemeClr val="bg1"/>
                </a:solidFill>
              </a:rPr>
              <a:t>Çocuğunuzu etkileyen en önemli etkenlerden birisi </a:t>
            </a:r>
            <a:br>
              <a:rPr lang="tr-TR" sz="3600" dirty="0" smtClean="0">
                <a:solidFill>
                  <a:schemeClr val="bg1"/>
                </a:solidFill>
              </a:rPr>
            </a:br>
            <a:r>
              <a:rPr lang="tr-TR" sz="4000" dirty="0" smtClean="0">
                <a:solidFill>
                  <a:schemeClr val="bg1"/>
                </a:solidFill>
              </a:rPr>
              <a:t>aile ortamı </a:t>
            </a:r>
            <a:r>
              <a:rPr lang="tr-TR" sz="4000" dirty="0">
                <a:solidFill>
                  <a:schemeClr val="bg1"/>
                </a:solidFill>
              </a:rPr>
              <a:t>,</a:t>
            </a:r>
            <a:r>
              <a:rPr lang="tr-TR" sz="4000" dirty="0" smtClean="0">
                <a:solidFill>
                  <a:schemeClr val="bg1"/>
                </a:solidFill>
              </a:rPr>
              <a:t> tutumu ve ailenin çocukla olan iletişimidir.</a:t>
            </a:r>
          </a:p>
        </p:txBody>
      </p:sp>
      <p:sp>
        <p:nvSpPr>
          <p:cNvPr id="6148" name="Rectangle 3"/>
          <p:cNvSpPr>
            <a:spLocks noGrp="1" noChangeArrowheads="1"/>
          </p:cNvSpPr>
          <p:nvPr>
            <p:ph idx="1"/>
          </p:nvPr>
        </p:nvSpPr>
        <p:spPr>
          <a:xfrm>
            <a:off x="827088" y="3573016"/>
            <a:ext cx="7772400" cy="2962722"/>
          </a:xfrm>
        </p:spPr>
        <p:txBody>
          <a:bodyPr/>
          <a:lstStyle/>
          <a:p>
            <a:pPr eaLnBrk="1" hangingPunct="1">
              <a:buFont typeface="Wingdings" pitchFamily="2" charset="2"/>
              <a:buNone/>
            </a:pPr>
            <a:endParaRPr lang="tr-TR" dirty="0" smtClean="0"/>
          </a:p>
          <a:p>
            <a:pPr algn="ctr" eaLnBrk="1" hangingPunct="1">
              <a:buFont typeface="Wingdings" pitchFamily="2" charset="2"/>
              <a:buNone/>
            </a:pPr>
            <a:r>
              <a:rPr lang="tr-TR" dirty="0" smtClean="0"/>
              <a:t>	</a:t>
            </a:r>
          </a:p>
          <a:p>
            <a:pPr algn="ctr" eaLnBrk="1" hangingPunct="1">
              <a:buFont typeface="Wingdings" pitchFamily="2" charset="2"/>
              <a:buNone/>
            </a:pPr>
            <a:endParaRPr lang="tr-TR" dirty="0">
              <a:solidFill>
                <a:schemeClr val="bg1"/>
              </a:solidFill>
            </a:endParaRPr>
          </a:p>
          <a:p>
            <a:pPr algn="ctr" eaLnBrk="1" hangingPunct="1">
              <a:buFont typeface="Wingdings" pitchFamily="2" charset="2"/>
              <a:buNone/>
            </a:pPr>
            <a:r>
              <a:rPr lang="tr-TR" dirty="0" smtClean="0">
                <a:solidFill>
                  <a:schemeClr val="bg1"/>
                </a:solidFill>
              </a:rPr>
              <a:t>Aile ne kadar sağlıklı ve bilinçli ise çocukların başarı düzeyleri o kadar yükseliyor.</a:t>
            </a:r>
          </a:p>
          <a:p>
            <a:pPr eaLnBrk="1" hangingPunct="1">
              <a:buFont typeface="Wingdings" pitchFamily="2" charset="2"/>
              <a:buNone/>
            </a:pPr>
            <a:endParaRPr lang="tr-TR" dirty="0" smtClean="0">
              <a:solidFill>
                <a:srgbClr val="CCFF66"/>
              </a:solidFill>
            </a:endParaRPr>
          </a:p>
          <a:p>
            <a:pPr eaLnBrk="1" hangingPunct="1">
              <a:buFont typeface="Wingdings" pitchFamily="2" charset="2"/>
              <a:buNone/>
            </a:pPr>
            <a:endParaRPr lang="tr-TR" dirty="0" smtClean="0">
              <a:solidFill>
                <a:srgbClr val="CCFF6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99592" y="2348880"/>
            <a:ext cx="7772400" cy="2376264"/>
          </a:xfrm>
        </p:spPr>
        <p:txBody>
          <a:bodyPr/>
          <a:lstStyle/>
          <a:p>
            <a:pPr lvl="1" algn="ctr"/>
            <a:r>
              <a:rPr lang="tr-TR" dirty="0" smtClean="0"/>
              <a:t/>
            </a:r>
            <a:br>
              <a:rPr lang="tr-TR" dirty="0" smtClean="0"/>
            </a:br>
            <a:r>
              <a:rPr lang="tr-TR" sz="8000" dirty="0" smtClean="0"/>
              <a:t>NE YAPMALIYIZ?</a:t>
            </a:r>
            <a:endParaRPr lang="tr-TR" sz="8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683568" y="1412776"/>
            <a:ext cx="8154987" cy="1230313"/>
          </a:xfrm>
        </p:spPr>
        <p:txBody>
          <a:bodyPr/>
          <a:lstStyle/>
          <a:p>
            <a:pPr algn="ctr" eaLnBrk="1" hangingPunct="1"/>
            <a:r>
              <a:rPr lang="tr-TR" dirty="0" smtClean="0"/>
              <a:t>Okul- Veli İşbirliği/Okul ile İletişim</a:t>
            </a:r>
          </a:p>
        </p:txBody>
      </p:sp>
      <p:graphicFrame>
        <p:nvGraphicFramePr>
          <p:cNvPr id="10243" name="Object 5"/>
          <p:cNvGraphicFramePr>
            <a:graphicFrameLocks/>
          </p:cNvGraphicFramePr>
          <p:nvPr/>
        </p:nvGraphicFramePr>
        <p:xfrm>
          <a:off x="755576" y="3573016"/>
          <a:ext cx="2808312" cy="2736304"/>
        </p:xfrm>
        <a:graphic>
          <a:graphicData uri="http://schemas.openxmlformats.org/presentationml/2006/ole">
            <mc:AlternateContent xmlns:mc="http://schemas.openxmlformats.org/markup-compatibility/2006">
              <mc:Choice xmlns:v="urn:schemas-microsoft-com:vml" Requires="v">
                <p:oleObj spid="_x0000_s10261" name="Microsoft ClipArt Gallery" r:id="rId4" imgW="1816100" imgH="2527300" progId="">
                  <p:embed/>
                </p:oleObj>
              </mc:Choice>
              <mc:Fallback>
                <p:oleObj name="Microsoft ClipArt Gallery" r:id="rId4" imgW="1816100" imgH="2527300" progId="">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3573016"/>
                        <a:ext cx="2808312"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4" name="Object 6"/>
          <p:cNvGraphicFramePr>
            <a:graphicFrameLocks/>
          </p:cNvGraphicFramePr>
          <p:nvPr/>
        </p:nvGraphicFramePr>
        <p:xfrm>
          <a:off x="6012160" y="3501008"/>
          <a:ext cx="2843014" cy="2780531"/>
        </p:xfrm>
        <a:graphic>
          <a:graphicData uri="http://schemas.openxmlformats.org/presentationml/2006/ole">
            <mc:AlternateContent xmlns:mc="http://schemas.openxmlformats.org/markup-compatibility/2006">
              <mc:Choice xmlns:v="urn:schemas-microsoft-com:vml" Requires="v">
                <p:oleObj spid="_x0000_s10262" name="Microsoft ClipArt Gallery" r:id="rId6" imgW="2082800" imgH="2578100" progId="">
                  <p:embed/>
                </p:oleObj>
              </mc:Choice>
              <mc:Fallback>
                <p:oleObj name="Microsoft ClipArt Gallery" r:id="rId6" imgW="2082800" imgH="2578100" progId="">
                  <p:embed/>
                  <p:pic>
                    <p:nvPicPr>
                      <p:cNvPr id="0" name="Object 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12160" y="3501008"/>
                        <a:ext cx="2843014" cy="2780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42988" y="836613"/>
            <a:ext cx="7772400" cy="1143000"/>
          </a:xfrm>
        </p:spPr>
        <p:txBody>
          <a:bodyPr/>
          <a:lstStyle/>
          <a:p>
            <a:pPr eaLnBrk="1" hangingPunct="1"/>
            <a:r>
              <a:rPr lang="tr-TR" sz="3200" b="1" smtClean="0"/>
              <a:t>Çocuğunuzun okul hayatına ilgili ve özverili olun.</a:t>
            </a:r>
          </a:p>
        </p:txBody>
      </p:sp>
      <p:sp>
        <p:nvSpPr>
          <p:cNvPr id="11267" name="Rectangle 3"/>
          <p:cNvSpPr>
            <a:spLocks noGrp="1" noChangeArrowheads="1"/>
          </p:cNvSpPr>
          <p:nvPr>
            <p:ph type="body" sz="half" idx="1"/>
          </p:nvPr>
        </p:nvSpPr>
        <p:spPr>
          <a:xfrm>
            <a:off x="1116013" y="2276475"/>
            <a:ext cx="7466012" cy="3529013"/>
          </a:xfrm>
        </p:spPr>
        <p:txBody>
          <a:bodyPr/>
          <a:lstStyle/>
          <a:p>
            <a:pPr eaLnBrk="1" hangingPunct="1"/>
            <a:r>
              <a:rPr lang="tr-TR" sz="2800" dirty="0" smtClean="0">
                <a:solidFill>
                  <a:srgbClr val="CC6600"/>
                </a:solidFill>
              </a:rPr>
              <a:t>Öğretmenleri ile </a:t>
            </a:r>
            <a:r>
              <a:rPr lang="tr-TR" sz="2800" dirty="0" err="1" smtClean="0">
                <a:solidFill>
                  <a:srgbClr val="CC6600"/>
                </a:solidFill>
              </a:rPr>
              <a:t>dialog</a:t>
            </a:r>
            <a:r>
              <a:rPr lang="tr-TR" sz="2800" dirty="0" smtClean="0">
                <a:solidFill>
                  <a:srgbClr val="CC6600"/>
                </a:solidFill>
              </a:rPr>
              <a:t> halinde olun.</a:t>
            </a:r>
          </a:p>
          <a:p>
            <a:pPr eaLnBrk="1" hangingPunct="1">
              <a:buFont typeface="Wingdings" pitchFamily="2" charset="2"/>
              <a:buNone/>
            </a:pPr>
            <a:r>
              <a:rPr lang="tr-TR" sz="2400" dirty="0" smtClean="0"/>
              <a:t>	Çocuğunuzun özel durumları varsa bunlar hakkında mutlaka öğretmeni bilgilendirin.</a:t>
            </a:r>
          </a:p>
          <a:p>
            <a:pPr eaLnBrk="1" hangingPunct="1"/>
            <a:r>
              <a:rPr lang="tr-TR" sz="2800" dirty="0" smtClean="0">
                <a:solidFill>
                  <a:srgbClr val="CC6600"/>
                </a:solidFill>
              </a:rPr>
              <a:t>Bunu yaparken </a:t>
            </a:r>
            <a:r>
              <a:rPr lang="tr-TR" sz="2800" dirty="0" err="1" smtClean="0">
                <a:solidFill>
                  <a:srgbClr val="CC6600"/>
                </a:solidFill>
              </a:rPr>
              <a:t>dialog</a:t>
            </a:r>
            <a:r>
              <a:rPr lang="tr-TR" sz="2800" dirty="0" smtClean="0">
                <a:solidFill>
                  <a:srgbClr val="CC6600"/>
                </a:solidFill>
              </a:rPr>
              <a:t> hatalarından kaçının</a:t>
            </a:r>
            <a:r>
              <a:rPr lang="tr-TR" sz="2800" dirty="0" smtClean="0"/>
              <a:t>.</a:t>
            </a:r>
          </a:p>
          <a:p>
            <a:pPr eaLnBrk="1" hangingPunct="1">
              <a:buFontTx/>
              <a:buChar char="-"/>
            </a:pPr>
            <a:r>
              <a:rPr lang="tr-TR" sz="2000" dirty="0" smtClean="0"/>
              <a:t>Dersleri bölerek sınıfa </a:t>
            </a:r>
            <a:r>
              <a:rPr lang="tr-TR" sz="2000" dirty="0" err="1" smtClean="0"/>
              <a:t>girmek,sınıfın</a:t>
            </a:r>
            <a:r>
              <a:rPr lang="tr-TR" sz="2000" dirty="0" smtClean="0"/>
              <a:t> önünde </a:t>
            </a:r>
            <a:r>
              <a:rPr lang="tr-TR" sz="2000" dirty="0" err="1" smtClean="0"/>
              <a:t>beklemek,en</a:t>
            </a:r>
            <a:r>
              <a:rPr lang="tr-TR" sz="2000" dirty="0" smtClean="0"/>
              <a:t> basit konularda bile sürekli telefonla </a:t>
            </a:r>
            <a:r>
              <a:rPr lang="tr-TR" sz="2000" dirty="0" err="1" smtClean="0"/>
              <a:t>aramak,her</a:t>
            </a:r>
            <a:r>
              <a:rPr lang="tr-TR" sz="2000" dirty="0" smtClean="0"/>
              <a:t> gün durumunu sormak vb.</a:t>
            </a:r>
          </a:p>
        </p:txBody>
      </p:sp>
      <p:graphicFrame>
        <p:nvGraphicFramePr>
          <p:cNvPr id="11268" name="Object 4"/>
          <p:cNvGraphicFramePr>
            <a:graphicFrameLocks noGrp="1" noChangeAspect="1"/>
          </p:cNvGraphicFramePr>
          <p:nvPr>
            <p:ph type="clipArt" sz="half" idx="2"/>
          </p:nvPr>
        </p:nvGraphicFramePr>
        <p:xfrm>
          <a:off x="3492500" y="5157788"/>
          <a:ext cx="2414588" cy="1368425"/>
        </p:xfrm>
        <a:graphic>
          <a:graphicData uri="http://schemas.openxmlformats.org/presentationml/2006/ole">
            <mc:AlternateContent xmlns:mc="http://schemas.openxmlformats.org/markup-compatibility/2006">
              <mc:Choice xmlns:v="urn:schemas-microsoft-com:vml" Requires="v">
                <p:oleObj spid="_x0000_s11277" name="Klip" r:id="rId4" imgW="4960938" imgH="2811463" progId="">
                  <p:embed/>
                </p:oleObj>
              </mc:Choice>
              <mc:Fallback>
                <p:oleObj name="Klip" r:id="rId4" imgW="4960938" imgH="2811463"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5157788"/>
                        <a:ext cx="2414588" cy="1368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sz="half" idx="1"/>
          </p:nvPr>
        </p:nvSpPr>
        <p:spPr>
          <a:xfrm>
            <a:off x="1042988" y="981075"/>
            <a:ext cx="5810250" cy="5019675"/>
          </a:xfrm>
        </p:spPr>
        <p:txBody>
          <a:bodyPr/>
          <a:lstStyle/>
          <a:p>
            <a:pPr algn="ctr" eaLnBrk="1" hangingPunct="1"/>
            <a:r>
              <a:rPr lang="tr-TR" sz="4000" smtClean="0"/>
              <a:t>Çocuğunuzu okula karşı negatif etkileyecek, okulla,öğretmeniyle  ve okumakla ilgili </a:t>
            </a:r>
          </a:p>
          <a:p>
            <a:pPr algn="ctr" eaLnBrk="1" hangingPunct="1">
              <a:buFont typeface="Wingdings" pitchFamily="2" charset="2"/>
              <a:buNone/>
            </a:pPr>
            <a:r>
              <a:rPr lang="tr-TR" sz="4000" smtClean="0">
                <a:solidFill>
                  <a:srgbClr val="CC6600"/>
                </a:solidFill>
              </a:rPr>
              <a:t>olumsuz eleştirileri onun yanında yapmayın.</a:t>
            </a:r>
            <a:endParaRPr lang="tr-TR" sz="4000" smtClean="0"/>
          </a:p>
        </p:txBody>
      </p:sp>
      <p:graphicFrame>
        <p:nvGraphicFramePr>
          <p:cNvPr id="12291" name="Object 5"/>
          <p:cNvGraphicFramePr>
            <a:graphicFrameLocks noGrp="1" noChangeAspect="1"/>
          </p:cNvGraphicFramePr>
          <p:nvPr>
            <p:ph sz="half" idx="2"/>
          </p:nvPr>
        </p:nvGraphicFramePr>
        <p:xfrm>
          <a:off x="7164388" y="1773238"/>
          <a:ext cx="1509712" cy="4114800"/>
        </p:xfrm>
        <a:graphic>
          <a:graphicData uri="http://schemas.openxmlformats.org/presentationml/2006/ole">
            <mc:AlternateContent xmlns:mc="http://schemas.openxmlformats.org/markup-compatibility/2006">
              <mc:Choice xmlns:v="urn:schemas-microsoft-com:vml" Requires="v">
                <p:oleObj spid="_x0000_s12300" r:id="rId4" imgW="4672061" imgH="12729248" progId="">
                  <p:embed/>
                </p:oleObj>
              </mc:Choice>
              <mc:Fallback>
                <p:oleObj r:id="rId4" imgW="4672061" imgH="12729248"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1773238"/>
                        <a:ext cx="1509712"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2292" name="Picture 8" descr="good_b6"/>
          <p:cNvPicPr>
            <a:picLocks noChangeAspect="1" noChangeArrowheads="1"/>
          </p:cNvPicPr>
          <p:nvPr/>
        </p:nvPicPr>
        <p:blipFill>
          <a:blip r:embed="rId6" cstate="print"/>
          <a:srcRect/>
          <a:stretch>
            <a:fillRect/>
          </a:stretch>
        </p:blipFill>
        <p:spPr bwMode="auto">
          <a:xfrm>
            <a:off x="250825" y="4076700"/>
            <a:ext cx="3095625" cy="255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sz="half" idx="1"/>
          </p:nvPr>
        </p:nvSpPr>
        <p:spPr>
          <a:xfrm>
            <a:off x="755650" y="1125538"/>
            <a:ext cx="4752975" cy="5091112"/>
          </a:xfrm>
        </p:spPr>
        <p:txBody>
          <a:bodyPr/>
          <a:lstStyle/>
          <a:p>
            <a:pPr eaLnBrk="1" hangingPunct="1">
              <a:lnSpc>
                <a:spcPct val="90000"/>
              </a:lnSpc>
              <a:defRPr/>
            </a:pPr>
            <a:r>
              <a:rPr lang="tr-TR" sz="3600" dirty="0" smtClean="0"/>
              <a:t>Ders başarı durumunu</a:t>
            </a:r>
          </a:p>
          <a:p>
            <a:pPr eaLnBrk="1" hangingPunct="1">
              <a:lnSpc>
                <a:spcPct val="90000"/>
              </a:lnSpc>
              <a:defRPr/>
            </a:pPr>
            <a:r>
              <a:rPr lang="tr-TR" sz="3600" dirty="0" smtClean="0"/>
              <a:t>Devamsızlık durumunu</a:t>
            </a:r>
          </a:p>
          <a:p>
            <a:pPr eaLnBrk="1" hangingPunct="1">
              <a:lnSpc>
                <a:spcPct val="90000"/>
              </a:lnSpc>
              <a:defRPr/>
            </a:pPr>
            <a:r>
              <a:rPr lang="tr-TR" sz="3600" dirty="0" smtClean="0"/>
              <a:t>Arkadaş ve öğretmenlerle ilişkilerini</a:t>
            </a:r>
          </a:p>
          <a:p>
            <a:pPr algn="ctr" eaLnBrk="1" hangingPunct="1">
              <a:lnSpc>
                <a:spcPct val="90000"/>
              </a:lnSpc>
              <a:defRPr/>
            </a:pPr>
            <a:r>
              <a:rPr lang="tr-TR" sz="3600" dirty="0" smtClean="0"/>
              <a:t> </a:t>
            </a:r>
            <a:r>
              <a:rPr lang="tr-TR" sz="3600" dirty="0" smtClean="0">
                <a:solidFill>
                  <a:srgbClr val="FF3399"/>
                </a:solidFill>
              </a:rPr>
              <a:t>Sağlıklı ve devamlı  takip edin. </a:t>
            </a:r>
            <a:endParaRPr lang="tr-TR" sz="2400" dirty="0">
              <a:solidFill>
                <a:srgbClr val="0000CC"/>
              </a:solidFill>
              <a:latin typeface="Arial" charset="0"/>
            </a:endParaRPr>
          </a:p>
          <a:p>
            <a:pPr marL="0" indent="0" algn="ctr" eaLnBrk="1" hangingPunct="1">
              <a:lnSpc>
                <a:spcPct val="90000"/>
              </a:lnSpc>
              <a:buFont typeface="Wingdings" pitchFamily="2" charset="2"/>
              <a:buNone/>
              <a:defRPr/>
            </a:pPr>
            <a:endParaRPr lang="tr-TR" sz="3600" dirty="0" smtClean="0">
              <a:solidFill>
                <a:srgbClr val="FF3399"/>
              </a:solidFill>
            </a:endParaRPr>
          </a:p>
        </p:txBody>
      </p:sp>
      <p:graphicFrame>
        <p:nvGraphicFramePr>
          <p:cNvPr id="13315" name="Object 8"/>
          <p:cNvGraphicFramePr>
            <a:graphicFrameLocks noGrp="1" noChangeAspect="1"/>
          </p:cNvGraphicFramePr>
          <p:nvPr>
            <p:ph type="clipArt" sz="half" idx="2"/>
          </p:nvPr>
        </p:nvGraphicFramePr>
        <p:xfrm>
          <a:off x="5795963" y="2306638"/>
          <a:ext cx="2640012" cy="2414587"/>
        </p:xfrm>
        <a:graphic>
          <a:graphicData uri="http://schemas.openxmlformats.org/presentationml/2006/ole">
            <mc:AlternateContent xmlns:mc="http://schemas.openxmlformats.org/markup-compatibility/2006">
              <mc:Choice xmlns:v="urn:schemas-microsoft-com:vml" Requires="v">
                <p:oleObj spid="_x0000_s13324" name="Klip" r:id="rId4" imgW="8083296" imgH="7394448" progId="">
                  <p:embed/>
                </p:oleObj>
              </mc:Choice>
              <mc:Fallback>
                <p:oleObj name="Klip" r:id="rId4" imgW="8083296" imgH="7394448" progId="">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2306638"/>
                        <a:ext cx="2640012" cy="2414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sz="half" idx="1"/>
          </p:nvPr>
        </p:nvSpPr>
        <p:spPr>
          <a:xfrm>
            <a:off x="995362" y="1484312"/>
            <a:ext cx="5160813" cy="5041031"/>
          </a:xfrm>
        </p:spPr>
        <p:txBody>
          <a:bodyPr/>
          <a:lstStyle/>
          <a:p>
            <a:pPr algn="ctr" eaLnBrk="1" hangingPunct="1"/>
            <a:r>
              <a:rPr lang="tr-TR" sz="4000" dirty="0" smtClean="0"/>
              <a:t>Okulu ve </a:t>
            </a:r>
            <a:r>
              <a:rPr lang="tr-TR" sz="4000" dirty="0" smtClean="0">
                <a:solidFill>
                  <a:srgbClr val="CC6600"/>
                </a:solidFill>
              </a:rPr>
              <a:t>okumayı önemseyin</a:t>
            </a:r>
            <a:r>
              <a:rPr lang="tr-TR" sz="4000" dirty="0" smtClean="0"/>
              <a:t> ve derslerine destek </a:t>
            </a:r>
            <a:r>
              <a:rPr lang="tr-TR" sz="4000" dirty="0" err="1" smtClean="0"/>
              <a:t>olun,fakat</a:t>
            </a:r>
            <a:r>
              <a:rPr lang="tr-TR" sz="4000" dirty="0" smtClean="0"/>
              <a:t> onun yerine yapmayın.</a:t>
            </a:r>
          </a:p>
          <a:p>
            <a:pPr marL="0" indent="0" algn="ctr" eaLnBrk="1" hangingPunct="1">
              <a:buNone/>
            </a:pPr>
            <a:r>
              <a:rPr lang="tr-TR" sz="4000" dirty="0" smtClean="0"/>
              <a:t>En ufak bir hatasında tehdit </a:t>
            </a:r>
            <a:r>
              <a:rPr lang="tr-TR" sz="4000" dirty="0" err="1" smtClean="0"/>
              <a:t>etmeyin,ceza</a:t>
            </a:r>
            <a:r>
              <a:rPr lang="tr-TR" sz="4000" dirty="0" smtClean="0"/>
              <a:t> vermeyin</a:t>
            </a:r>
          </a:p>
          <a:p>
            <a:pPr eaLnBrk="1" hangingPunct="1"/>
            <a:endParaRPr lang="tr-TR" sz="4000" dirty="0" smtClean="0"/>
          </a:p>
        </p:txBody>
      </p:sp>
      <p:pic>
        <p:nvPicPr>
          <p:cNvPr id="15363" name="Picture 7" descr="bd00146_"/>
          <p:cNvPicPr>
            <a:picLocks noChangeAspect="1" noChangeArrowheads="1"/>
          </p:cNvPicPr>
          <p:nvPr/>
        </p:nvPicPr>
        <p:blipFill>
          <a:blip r:embed="rId3" cstate="print"/>
          <a:srcRect/>
          <a:stretch>
            <a:fillRect/>
          </a:stretch>
        </p:blipFill>
        <p:spPr bwMode="auto">
          <a:xfrm>
            <a:off x="6096000" y="2205038"/>
            <a:ext cx="3048000" cy="2951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539750" y="1268413"/>
            <a:ext cx="7772400" cy="4114800"/>
          </a:xfrm>
        </p:spPr>
        <p:txBody>
          <a:bodyPr/>
          <a:lstStyle/>
          <a:p>
            <a:pPr eaLnBrk="1" hangingPunct="1">
              <a:defRPr/>
            </a:pPr>
            <a:r>
              <a:rPr lang="tr-TR" dirty="0" smtClean="0"/>
              <a:t>Çocuğunuzla her konuda olduğu gibi okulla ilgili  de </a:t>
            </a:r>
            <a:r>
              <a:rPr lang="tr-TR" dirty="0" smtClean="0">
                <a:solidFill>
                  <a:srgbClr val="CC6600"/>
                </a:solidFill>
              </a:rPr>
              <a:t>sohbet edin</a:t>
            </a:r>
            <a:r>
              <a:rPr lang="tr-TR" dirty="0" smtClean="0"/>
              <a:t>. Konuşmak için fırsatlar oluşturun. </a:t>
            </a:r>
          </a:p>
          <a:p>
            <a:pPr eaLnBrk="1" hangingPunct="1">
              <a:defRPr/>
            </a:pPr>
            <a:r>
              <a:rPr lang="tr-TR" dirty="0" smtClean="0"/>
              <a:t>Anlattıklarını mutlaka dinleyin.</a:t>
            </a:r>
          </a:p>
          <a:p>
            <a:pPr marL="0" indent="0" eaLnBrk="1" hangingPunct="1">
              <a:buFont typeface="Wingdings" pitchFamily="2" charset="2"/>
              <a:buNone/>
              <a:defRPr/>
            </a:pPr>
            <a:endParaRPr lang="tr-TR" dirty="0" smtClean="0"/>
          </a:p>
          <a:p>
            <a:pPr eaLnBrk="1" hangingPunct="1">
              <a:buFont typeface="Wingdings" pitchFamily="2" charset="2"/>
              <a:buNone/>
              <a:defRPr/>
            </a:pPr>
            <a:r>
              <a:rPr lang="tr-TR" dirty="0" smtClean="0"/>
              <a:t>( Farkında olarak ya da olmayarak en</a:t>
            </a:r>
          </a:p>
          <a:p>
            <a:pPr eaLnBrk="1" hangingPunct="1">
              <a:buFont typeface="Wingdings" pitchFamily="2" charset="2"/>
              <a:buNone/>
              <a:defRPr/>
            </a:pPr>
            <a:r>
              <a:rPr lang="tr-TR" dirty="0" smtClean="0"/>
              <a:t> çok yaptığımız şey budur çoğunlukla..)</a:t>
            </a:r>
          </a:p>
          <a:p>
            <a:pPr eaLnBrk="1" hangingPunct="1">
              <a:buFont typeface="Wingdings" pitchFamily="2" charset="2"/>
              <a:buNone/>
              <a:defRPr/>
            </a:pPr>
            <a:endParaRPr lang="tr-TR" dirty="0" smtClean="0"/>
          </a:p>
          <a:p>
            <a:pPr eaLnBrk="1" hangingPunct="1">
              <a:buFont typeface="Wingdings" pitchFamily="2" charset="2"/>
              <a:buNone/>
              <a:defRPr/>
            </a:pPr>
            <a:endParaRPr lang="tr-TR" dirty="0" smtClean="0"/>
          </a:p>
          <a:p>
            <a:pPr eaLnBrk="1" hangingPunct="1">
              <a:defRPr/>
            </a:pPr>
            <a:endParaRPr lang="tr-TR" dirty="0" smtClean="0"/>
          </a:p>
          <a:p>
            <a:pPr eaLnBrk="1" hangingPunct="1">
              <a:defRPr/>
            </a:pPr>
            <a:endParaRPr lang="tr-TR" dirty="0" smtClean="0">
              <a:solidFill>
                <a:srgbClr val="CC6600"/>
              </a:solidFill>
            </a:endParaRPr>
          </a:p>
        </p:txBody>
      </p:sp>
      <p:pic>
        <p:nvPicPr>
          <p:cNvPr id="16387" name="Picture 4"/>
          <p:cNvPicPr>
            <a:picLocks noChangeAspect="1" noChangeArrowheads="1"/>
          </p:cNvPicPr>
          <p:nvPr/>
        </p:nvPicPr>
        <p:blipFill>
          <a:blip r:embed="rId3" cstate="print"/>
          <a:srcRect/>
          <a:stretch>
            <a:fillRect/>
          </a:stretch>
        </p:blipFill>
        <p:spPr bwMode="auto">
          <a:xfrm>
            <a:off x="7019925" y="2924175"/>
            <a:ext cx="1689100" cy="348773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42988" y="549275"/>
            <a:ext cx="7772400" cy="1143000"/>
          </a:xfrm>
        </p:spPr>
        <p:txBody>
          <a:bodyPr/>
          <a:lstStyle/>
          <a:p>
            <a:pPr eaLnBrk="1" hangingPunct="1"/>
            <a:r>
              <a:rPr lang="tr-TR" sz="3200" b="1" dirty="0" smtClean="0"/>
              <a:t>Çocuğunuzun sınırlarını zorlamayın.</a:t>
            </a:r>
          </a:p>
        </p:txBody>
      </p:sp>
      <p:sp>
        <p:nvSpPr>
          <p:cNvPr id="18435" name="Rectangle 3"/>
          <p:cNvSpPr>
            <a:spLocks noGrp="1" noChangeArrowheads="1"/>
          </p:cNvSpPr>
          <p:nvPr>
            <p:ph idx="1"/>
          </p:nvPr>
        </p:nvSpPr>
        <p:spPr>
          <a:xfrm>
            <a:off x="3348038" y="1989138"/>
            <a:ext cx="5486400" cy="4103687"/>
          </a:xfrm>
        </p:spPr>
        <p:txBody>
          <a:bodyPr/>
          <a:lstStyle/>
          <a:p>
            <a:pPr eaLnBrk="1" hangingPunct="1"/>
            <a:r>
              <a:rPr lang="tr-TR" dirty="0" smtClean="0"/>
              <a:t>Her çocuğun kapasitesi, yetenekleri, ilgileri, farklıdır.</a:t>
            </a:r>
          </a:p>
          <a:p>
            <a:pPr eaLnBrk="1" hangingPunct="1"/>
            <a:r>
              <a:rPr lang="tr-TR" dirty="0" smtClean="0"/>
              <a:t>Çocuklarınızdan </a:t>
            </a:r>
            <a:r>
              <a:rPr lang="tr-TR" dirty="0" smtClean="0">
                <a:solidFill>
                  <a:srgbClr val="CC6600"/>
                </a:solidFill>
              </a:rPr>
              <a:t>yapabileceklerinden fazlasını beklemek,</a:t>
            </a:r>
            <a:r>
              <a:rPr lang="tr-TR" dirty="0" smtClean="0"/>
              <a:t> onlara eğitim hayatları boyunca verebileceğiniz en büyük zarardır.</a:t>
            </a:r>
          </a:p>
        </p:txBody>
      </p:sp>
      <p:graphicFrame>
        <p:nvGraphicFramePr>
          <p:cNvPr id="16396" name="Object 12"/>
          <p:cNvGraphicFramePr>
            <a:graphicFrameLocks noChangeAspect="1"/>
          </p:cNvGraphicFramePr>
          <p:nvPr/>
        </p:nvGraphicFramePr>
        <p:xfrm>
          <a:off x="900113" y="2205038"/>
          <a:ext cx="1752600" cy="3581400"/>
        </p:xfrm>
        <a:graphic>
          <a:graphicData uri="http://schemas.openxmlformats.org/presentationml/2006/ole">
            <mc:AlternateContent xmlns:mc="http://schemas.openxmlformats.org/markup-compatibility/2006">
              <mc:Choice xmlns:v="urn:schemas-microsoft-com:vml" Requires="v">
                <p:oleObj spid="_x0000_s18445" name="Clip" r:id="rId4" imgW="4672061" imgH="10443248" progId="">
                  <p:embed/>
                </p:oleObj>
              </mc:Choice>
              <mc:Fallback>
                <p:oleObj name="Clip" r:id="rId4" imgW="4672061" imgH="10443248" progId="">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2205038"/>
                        <a:ext cx="1752600" cy="358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nodeType="afterEffect">
                                  <p:stCondLst>
                                    <p:cond delay="0"/>
                                  </p:stCondLst>
                                  <p:childTnLst>
                                    <p:set>
                                      <p:cBhvr>
                                        <p:cTn id="6" dur="1" fill="hold">
                                          <p:stCondLst>
                                            <p:cond delay="0"/>
                                          </p:stCondLst>
                                        </p:cTn>
                                        <p:tgtEl>
                                          <p:spTgt spid="16396"/>
                                        </p:tgtEl>
                                        <p:attrNameLst>
                                          <p:attrName>style.visibility</p:attrName>
                                        </p:attrNameLst>
                                      </p:cBhvr>
                                      <p:to>
                                        <p:strVal val="visible"/>
                                      </p:to>
                                    </p:set>
                                    <p:anim calcmode="lin" valueType="num">
                                      <p:cBhvr>
                                        <p:cTn id="7" dur="500" fill="hold"/>
                                        <p:tgtEl>
                                          <p:spTgt spid="16396"/>
                                        </p:tgtEl>
                                        <p:attrNameLst>
                                          <p:attrName>ppt_x</p:attrName>
                                        </p:attrNameLst>
                                      </p:cBhvr>
                                      <p:tavLst>
                                        <p:tav tm="0">
                                          <p:val>
                                            <p:strVal val="#ppt_x"/>
                                          </p:val>
                                        </p:tav>
                                        <p:tav tm="100000">
                                          <p:val>
                                            <p:strVal val="#ppt_x"/>
                                          </p:val>
                                        </p:tav>
                                      </p:tavLst>
                                    </p:anim>
                                    <p:anim calcmode="lin" valueType="num">
                                      <p:cBhvr>
                                        <p:cTn id="8" dur="500" fill="hold"/>
                                        <p:tgtEl>
                                          <p:spTgt spid="16396"/>
                                        </p:tgtEl>
                                        <p:attrNameLst>
                                          <p:attrName>ppt_y</p:attrName>
                                        </p:attrNameLst>
                                      </p:cBhvr>
                                      <p:tavLst>
                                        <p:tav tm="0">
                                          <p:val>
                                            <p:strVal val="#ppt_y-#ppt_h/2"/>
                                          </p:val>
                                        </p:tav>
                                        <p:tav tm="100000">
                                          <p:val>
                                            <p:strVal val="#ppt_y"/>
                                          </p:val>
                                        </p:tav>
                                      </p:tavLst>
                                    </p:anim>
                                    <p:anim calcmode="lin" valueType="num">
                                      <p:cBhvr>
                                        <p:cTn id="9" dur="500" fill="hold"/>
                                        <p:tgtEl>
                                          <p:spTgt spid="16396"/>
                                        </p:tgtEl>
                                        <p:attrNameLst>
                                          <p:attrName>ppt_w</p:attrName>
                                        </p:attrNameLst>
                                      </p:cBhvr>
                                      <p:tavLst>
                                        <p:tav tm="0">
                                          <p:val>
                                            <p:strVal val="#ppt_w"/>
                                          </p:val>
                                        </p:tav>
                                        <p:tav tm="100000">
                                          <p:val>
                                            <p:strVal val="#ppt_w"/>
                                          </p:val>
                                        </p:tav>
                                      </p:tavLst>
                                    </p:anim>
                                    <p:anim calcmode="lin" valueType="num">
                                      <p:cBhvr>
                                        <p:cTn id="10" dur="500" fill="hold"/>
                                        <p:tgtEl>
                                          <p:spTgt spid="163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44824"/>
            <a:ext cx="7772400" cy="4114800"/>
          </a:xfrm>
        </p:spPr>
        <p:txBody>
          <a:bodyPr/>
          <a:lstStyle/>
          <a:p>
            <a:pPr algn="ctr">
              <a:buNone/>
            </a:pPr>
            <a:r>
              <a:rPr lang="tr-TR" b="1" dirty="0" smtClean="0"/>
              <a:t>REHBERLİK NEDİR?</a:t>
            </a:r>
          </a:p>
          <a:p>
            <a:pPr algn="ctr">
              <a:buNone/>
            </a:pPr>
            <a:endParaRPr lang="tr-TR" b="1" dirty="0" smtClean="0"/>
          </a:p>
          <a:p>
            <a:pPr algn="ctr">
              <a:buNone/>
            </a:pPr>
            <a:r>
              <a:rPr lang="tr-TR" b="1" dirty="0" smtClean="0"/>
              <a:t>REHBERLİK SERVİSİ OKULDA NASIL ÇALIŞMALAR YAPAR?</a:t>
            </a:r>
            <a:endParaRPr lang="tr-T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838200"/>
            <a:ext cx="7772400" cy="1143000"/>
          </a:xfrm>
        </p:spPr>
        <p:txBody>
          <a:bodyPr/>
          <a:lstStyle/>
          <a:p>
            <a:pPr algn="ctr" eaLnBrk="1" hangingPunct="1">
              <a:defRPr/>
            </a:pPr>
            <a:r>
              <a:rPr lang="tr-TR" sz="2800" b="1" dirty="0" smtClean="0">
                <a:effectLst>
                  <a:outerShdw blurRad="38100" dist="38100" dir="2700000" algn="tl">
                    <a:srgbClr val="C0C0C0"/>
                  </a:outerShdw>
                </a:effectLst>
                <a:latin typeface="Tahoma" pitchFamily="34" charset="0"/>
              </a:rPr>
              <a:t>Çocuğunuza sürekli ve çok fazla</a:t>
            </a:r>
            <a:br>
              <a:rPr lang="tr-TR" sz="2800" b="1" dirty="0" smtClean="0">
                <a:effectLst>
                  <a:outerShdw blurRad="38100" dist="38100" dir="2700000" algn="tl">
                    <a:srgbClr val="C0C0C0"/>
                  </a:outerShdw>
                </a:effectLst>
                <a:latin typeface="Tahoma" pitchFamily="34" charset="0"/>
              </a:rPr>
            </a:br>
            <a:r>
              <a:rPr lang="tr-TR" sz="2800" b="1" dirty="0" smtClean="0">
                <a:effectLst>
                  <a:outerShdw blurRad="38100" dist="38100" dir="2700000" algn="tl">
                    <a:srgbClr val="C0C0C0"/>
                  </a:outerShdw>
                </a:effectLst>
                <a:latin typeface="Tahoma" pitchFamily="34" charset="0"/>
              </a:rPr>
              <a:t>“ders çalış” demeyin.</a:t>
            </a:r>
          </a:p>
        </p:txBody>
      </p:sp>
      <p:sp>
        <p:nvSpPr>
          <p:cNvPr id="19459" name="Rectangle 3"/>
          <p:cNvSpPr>
            <a:spLocks noGrp="1" noChangeArrowheads="1"/>
          </p:cNvSpPr>
          <p:nvPr>
            <p:ph idx="1"/>
          </p:nvPr>
        </p:nvSpPr>
        <p:spPr/>
        <p:txBody>
          <a:bodyPr/>
          <a:lstStyle/>
          <a:p>
            <a:pPr eaLnBrk="1" hangingPunct="1"/>
            <a:r>
              <a:rPr lang="tr-TR" smtClean="0"/>
              <a:t>Ölçülü miktarlarda yapılan </a:t>
            </a:r>
            <a:r>
              <a:rPr lang="tr-TR" smtClean="0">
                <a:solidFill>
                  <a:srgbClr val="CC6600"/>
                </a:solidFill>
              </a:rPr>
              <a:t>“ders çalış” uyarısı ve takibi</a:t>
            </a:r>
            <a:r>
              <a:rPr lang="tr-TR" smtClean="0"/>
              <a:t>, çalışma ortamının da hazır olması çok daha fazla işe yarar.</a:t>
            </a:r>
          </a:p>
          <a:p>
            <a:pPr eaLnBrk="1" hangingPunct="1"/>
            <a:r>
              <a:rPr lang="tr-TR" smtClean="0"/>
              <a:t>Diğer çocuklarla ders veya başka konularda </a:t>
            </a:r>
            <a:r>
              <a:rPr lang="tr-TR" smtClean="0">
                <a:solidFill>
                  <a:srgbClr val="CC6600"/>
                </a:solidFill>
              </a:rPr>
              <a:t>kıyaslama</a:t>
            </a:r>
            <a:r>
              <a:rPr lang="tr-TR" smtClean="0"/>
              <a:t> içine girmeyin.</a:t>
            </a:r>
          </a:p>
          <a:p>
            <a:pPr eaLnBrk="1" hangingPunct="1"/>
            <a:endParaRPr lang="tr-TR" smtClean="0"/>
          </a:p>
        </p:txBody>
      </p:sp>
      <p:pic>
        <p:nvPicPr>
          <p:cNvPr id="19460" name="Picture 4" descr="BUSI103D"/>
          <p:cNvPicPr>
            <a:picLocks noChangeAspect="1" noChangeArrowheads="1"/>
          </p:cNvPicPr>
          <p:nvPr/>
        </p:nvPicPr>
        <p:blipFill>
          <a:blip r:embed="rId3" cstate="print"/>
          <a:srcRect/>
          <a:stretch>
            <a:fillRect/>
          </a:stretch>
        </p:blipFill>
        <p:spPr bwMode="auto">
          <a:xfrm>
            <a:off x="6372225" y="4508500"/>
            <a:ext cx="2233613" cy="1817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sz="half" idx="1"/>
          </p:nvPr>
        </p:nvSpPr>
        <p:spPr>
          <a:xfrm>
            <a:off x="2195513" y="1772816"/>
            <a:ext cx="4681537" cy="4618459"/>
          </a:xfrm>
        </p:spPr>
        <p:txBody>
          <a:bodyPr/>
          <a:lstStyle/>
          <a:p>
            <a:pPr algn="ctr" eaLnBrk="1" hangingPunct="1">
              <a:buFont typeface="Wingdings" pitchFamily="2" charset="2"/>
              <a:buNone/>
            </a:pPr>
            <a:r>
              <a:rPr lang="tr-TR" sz="2800" dirty="0" smtClean="0">
                <a:solidFill>
                  <a:srgbClr val="FF3399"/>
                </a:solidFill>
              </a:rPr>
              <a:t>	Aşırı kural</a:t>
            </a:r>
            <a:r>
              <a:rPr lang="tr-TR" sz="2800" dirty="0" smtClean="0"/>
              <a:t> koymak da, fazlasıyla </a:t>
            </a:r>
            <a:r>
              <a:rPr lang="tr-TR" sz="2800" dirty="0" smtClean="0">
                <a:solidFill>
                  <a:srgbClr val="FF3399"/>
                </a:solidFill>
              </a:rPr>
              <a:t>kuralsız </a:t>
            </a:r>
            <a:r>
              <a:rPr lang="tr-TR" sz="2800" dirty="0" smtClean="0">
                <a:solidFill>
                  <a:srgbClr val="CC6600"/>
                </a:solidFill>
              </a:rPr>
              <a:t>olmak da çocuğa zarar verir</a:t>
            </a:r>
            <a:r>
              <a:rPr lang="tr-TR" sz="2800" dirty="0" smtClean="0"/>
              <a:t>.</a:t>
            </a:r>
          </a:p>
          <a:p>
            <a:pPr algn="ctr" eaLnBrk="1" hangingPunct="1">
              <a:buFont typeface="Wingdings" pitchFamily="2" charset="2"/>
              <a:buNone/>
            </a:pPr>
            <a:endParaRPr lang="tr-TR" sz="2800" dirty="0" smtClean="0"/>
          </a:p>
          <a:p>
            <a:pPr algn="ctr" eaLnBrk="1" hangingPunct="1">
              <a:buFont typeface="Wingdings" pitchFamily="2" charset="2"/>
              <a:buNone/>
            </a:pPr>
            <a:r>
              <a:rPr lang="tr-TR" sz="2800" dirty="0" smtClean="0"/>
              <a:t>	 Çocuk için evde düzenli ve kuralların olduğu bir ortam gereklidir. </a:t>
            </a:r>
          </a:p>
        </p:txBody>
      </p:sp>
      <p:graphicFrame>
        <p:nvGraphicFramePr>
          <p:cNvPr id="21507" name="Object 5"/>
          <p:cNvGraphicFramePr>
            <a:graphicFrameLocks noGrp="1" noChangeAspect="1"/>
          </p:cNvGraphicFramePr>
          <p:nvPr>
            <p:ph sz="quarter" idx="2"/>
          </p:nvPr>
        </p:nvGraphicFramePr>
        <p:xfrm>
          <a:off x="539750" y="3933825"/>
          <a:ext cx="1087438" cy="1981200"/>
        </p:xfrm>
        <a:graphic>
          <a:graphicData uri="http://schemas.openxmlformats.org/presentationml/2006/ole">
            <mc:AlternateContent xmlns:mc="http://schemas.openxmlformats.org/markup-compatibility/2006">
              <mc:Choice xmlns:v="urn:schemas-microsoft-com:vml" Requires="v">
                <p:oleObj spid="_x0000_s21525" name="Klip" r:id="rId4" imgW="5443728" imgH="9915144" progId="">
                  <p:embed/>
                </p:oleObj>
              </mc:Choice>
              <mc:Fallback>
                <p:oleObj name="Klip" r:id="rId4" imgW="5443728" imgH="9915144" progId="">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3933825"/>
                        <a:ext cx="1087438"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508" name="Object 7"/>
          <p:cNvGraphicFramePr>
            <a:graphicFrameLocks noGrp="1" noChangeAspect="1"/>
          </p:cNvGraphicFramePr>
          <p:nvPr>
            <p:ph sz="quarter" idx="3"/>
          </p:nvPr>
        </p:nvGraphicFramePr>
        <p:xfrm>
          <a:off x="1258888" y="4581525"/>
          <a:ext cx="1003300" cy="1260475"/>
        </p:xfrm>
        <a:graphic>
          <a:graphicData uri="http://schemas.openxmlformats.org/presentationml/2006/ole">
            <mc:AlternateContent xmlns:mc="http://schemas.openxmlformats.org/markup-compatibility/2006">
              <mc:Choice xmlns:v="urn:schemas-microsoft-com:vml" Requires="v">
                <p:oleObj spid="_x0000_s21526" name="Klip" r:id="rId6" imgW="4672061" imgH="5869709" progId="">
                  <p:embed/>
                </p:oleObj>
              </mc:Choice>
              <mc:Fallback>
                <p:oleObj name="Klip" r:id="rId6" imgW="4672061" imgH="5869709"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58888" y="4581525"/>
                        <a:ext cx="1003300" cy="1260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1509" name="Picture 4" descr="g0417924"/>
          <p:cNvPicPr>
            <a:picLocks noChangeAspect="1" noChangeArrowheads="1"/>
          </p:cNvPicPr>
          <p:nvPr/>
        </p:nvPicPr>
        <p:blipFill>
          <a:blip r:embed="rId8" cstate="print"/>
          <a:srcRect/>
          <a:stretch>
            <a:fillRect/>
          </a:stretch>
        </p:blipFill>
        <p:spPr bwMode="auto">
          <a:xfrm>
            <a:off x="6877050" y="3716338"/>
            <a:ext cx="1908175" cy="223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68313" y="2743200"/>
            <a:ext cx="7772400" cy="4114800"/>
          </a:xfrm>
        </p:spPr>
        <p:txBody>
          <a:bodyPr/>
          <a:lstStyle/>
          <a:p>
            <a:r>
              <a:rPr lang="tr-TR" smtClean="0"/>
              <a:t>Çocuklarınız </a:t>
            </a:r>
            <a:r>
              <a:rPr lang="tr-TR" dirty="0" smtClean="0"/>
              <a:t>uçurtma gibidir. </a:t>
            </a:r>
          </a:p>
          <a:p>
            <a:pPr>
              <a:buNone/>
            </a:pPr>
            <a:r>
              <a:rPr lang="tr-TR" dirty="0" smtClean="0"/>
              <a:t>YANİ kontrollü bir özgürlük yaşasın.</a:t>
            </a:r>
          </a:p>
          <a:p>
            <a:endParaRPr lang="tr-TR" dirty="0" smtClean="0"/>
          </a:p>
        </p:txBody>
      </p:sp>
      <p:pic>
        <p:nvPicPr>
          <p:cNvPr id="22531" name="Picture 6" descr="http://enisden.files.wordpress.com/2011/04/kite61.gif"/>
          <p:cNvPicPr>
            <a:picLocks noChangeAspect="1" noChangeArrowheads="1"/>
          </p:cNvPicPr>
          <p:nvPr/>
        </p:nvPicPr>
        <p:blipFill>
          <a:blip r:embed="rId2" cstate="print"/>
          <a:srcRect/>
          <a:stretch>
            <a:fillRect/>
          </a:stretch>
        </p:blipFill>
        <p:spPr bwMode="auto">
          <a:xfrm>
            <a:off x="4673600" y="862013"/>
            <a:ext cx="4248150" cy="490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42988" y="1128713"/>
            <a:ext cx="7772400" cy="1143000"/>
          </a:xfrm>
        </p:spPr>
        <p:txBody>
          <a:bodyPr/>
          <a:lstStyle/>
          <a:p>
            <a:pPr algn="ctr" eaLnBrk="1" hangingPunct="1"/>
            <a:r>
              <a:rPr lang="tr-TR" sz="3200" smtClean="0"/>
              <a:t>Günümüzde özellikle televizyon ve bilgisayar konusunda seçici ve sınırlayıcı olun.</a:t>
            </a:r>
          </a:p>
        </p:txBody>
      </p:sp>
      <p:sp>
        <p:nvSpPr>
          <p:cNvPr id="23555" name="Rectangle 8"/>
          <p:cNvSpPr>
            <a:spLocks noChangeArrowheads="1"/>
          </p:cNvSpPr>
          <p:nvPr/>
        </p:nvSpPr>
        <p:spPr bwMode="auto">
          <a:xfrm>
            <a:off x="1258888" y="2420938"/>
            <a:ext cx="3889375" cy="3816350"/>
          </a:xfrm>
          <a:prstGeom prst="rect">
            <a:avLst/>
          </a:prstGeom>
          <a:noFill/>
          <a:ln w="9525">
            <a:noFill/>
            <a:miter lim="800000"/>
            <a:headEnd/>
            <a:tailEnd/>
          </a:ln>
        </p:spPr>
        <p:txBody>
          <a:bodyPr wrap="none" anchor="ctr"/>
          <a:lstStyle/>
          <a:p>
            <a:pPr algn="ctr"/>
            <a:endParaRPr lang="tr-TR"/>
          </a:p>
        </p:txBody>
      </p:sp>
      <p:sp>
        <p:nvSpPr>
          <p:cNvPr id="23556" name="Text Box 10"/>
          <p:cNvSpPr txBox="1">
            <a:spLocks noChangeArrowheads="1"/>
          </p:cNvSpPr>
          <p:nvPr/>
        </p:nvSpPr>
        <p:spPr bwMode="auto">
          <a:xfrm>
            <a:off x="3635375" y="3357563"/>
            <a:ext cx="5257800" cy="2308225"/>
          </a:xfrm>
          <a:prstGeom prst="rect">
            <a:avLst/>
          </a:prstGeom>
          <a:noFill/>
          <a:ln w="9525">
            <a:noFill/>
            <a:miter lim="800000"/>
            <a:headEnd/>
            <a:tailEnd/>
          </a:ln>
        </p:spPr>
        <p:txBody>
          <a:bodyPr anchor="b">
            <a:spAutoFit/>
          </a:bodyPr>
          <a:lstStyle/>
          <a:p>
            <a:pPr algn="ctr">
              <a:spcBef>
                <a:spcPct val="50000"/>
              </a:spcBef>
            </a:pPr>
            <a:r>
              <a:rPr lang="tr-TR"/>
              <a:t>Çok fazla televizyon ve bilgisayara maruz kalan çocuklarda, davranış problemleri oluşmaktadır.</a:t>
            </a:r>
          </a:p>
        </p:txBody>
      </p:sp>
      <p:pic>
        <p:nvPicPr>
          <p:cNvPr id="23557" name="Picture 10" descr="http://okulweb.meb.gov.tr/34/39/969856/images/netbag%C4%B1ml%C4%B1l%C4%B1k.gif"/>
          <p:cNvPicPr>
            <a:picLocks noChangeAspect="1" noChangeArrowheads="1"/>
          </p:cNvPicPr>
          <p:nvPr/>
        </p:nvPicPr>
        <p:blipFill>
          <a:blip r:embed="rId3" cstate="print"/>
          <a:srcRect/>
          <a:stretch>
            <a:fillRect/>
          </a:stretch>
        </p:blipFill>
        <p:spPr bwMode="auto">
          <a:xfrm>
            <a:off x="323528" y="3140968"/>
            <a:ext cx="3209925" cy="2827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755650" y="620713"/>
            <a:ext cx="8064500" cy="1871662"/>
          </a:xfrm>
        </p:spPr>
        <p:txBody>
          <a:bodyPr/>
          <a:lstStyle/>
          <a:p>
            <a:pPr>
              <a:defRPr/>
            </a:pPr>
            <a:r>
              <a:rPr lang="tr-TR" sz="2000" b="1" smtClean="0">
                <a:solidFill>
                  <a:schemeClr val="tx1"/>
                </a:solidFill>
                <a:effectLst>
                  <a:outerShdw blurRad="38100" dist="38100" dir="2700000" algn="tl">
                    <a:srgbClr val="C0C0C0"/>
                  </a:outerShdw>
                </a:effectLst>
              </a:rPr>
              <a:t>“ŞU DÜNYADA HER ŞEYİN EN İYİSİNE LAYIK ÇOK ÖZEL VE GÜZEL BİR ÇOCUK VAR! O, SİZİN EVİNİZDE YAŞIYOR.”</a:t>
            </a:r>
            <a:br>
              <a:rPr lang="tr-TR" sz="2000" b="1" smtClean="0">
                <a:solidFill>
                  <a:schemeClr val="tx1"/>
                </a:solidFill>
                <a:effectLst>
                  <a:outerShdw blurRad="38100" dist="38100" dir="2700000" algn="tl">
                    <a:srgbClr val="C0C0C0"/>
                  </a:outerShdw>
                </a:effectLst>
              </a:rPr>
            </a:br>
            <a:r>
              <a:rPr lang="tr-TR" sz="2000" b="1" smtClean="0">
                <a:solidFill>
                  <a:schemeClr val="tx1"/>
                </a:solidFill>
                <a:effectLst>
                  <a:outerShdw blurRad="38100" dist="38100" dir="2700000" algn="tl">
                    <a:srgbClr val="C0C0C0"/>
                  </a:outerShdw>
                </a:effectLst>
              </a:rPr>
              <a:t>							D.Cüceloğlu</a:t>
            </a:r>
            <a:br>
              <a:rPr lang="tr-TR" sz="2000" b="1" smtClean="0">
                <a:solidFill>
                  <a:schemeClr val="tx1"/>
                </a:solidFill>
                <a:effectLst>
                  <a:outerShdw blurRad="38100" dist="38100" dir="2700000" algn="tl">
                    <a:srgbClr val="C0C0C0"/>
                  </a:outerShdw>
                </a:effectLst>
              </a:rPr>
            </a:br>
            <a:endParaRPr lang="tr-TR" sz="2000" b="1" smtClean="0">
              <a:solidFill>
                <a:schemeClr val="tx1"/>
              </a:solidFill>
              <a:effectLst>
                <a:outerShdw blurRad="38100" dist="38100" dir="2700000" algn="tl">
                  <a:srgbClr val="C0C0C0"/>
                </a:outerShdw>
              </a:effectLst>
            </a:endParaRPr>
          </a:p>
        </p:txBody>
      </p:sp>
      <p:pic>
        <p:nvPicPr>
          <p:cNvPr id="29699" name="Picture 4" descr="adsız"/>
          <p:cNvPicPr>
            <a:picLocks noGrp="1" noChangeAspect="1" noChangeArrowheads="1"/>
          </p:cNvPicPr>
          <p:nvPr>
            <p:ph type="body" idx="1"/>
          </p:nvPr>
        </p:nvPicPr>
        <p:blipFill>
          <a:blip r:embed="rId2" cstate="print"/>
          <a:srcRect/>
          <a:stretch>
            <a:fillRect/>
          </a:stretch>
        </p:blipFill>
        <p:spPr>
          <a:xfrm>
            <a:off x="1619250" y="2420938"/>
            <a:ext cx="6176963" cy="41148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381000" y="609600"/>
            <a:ext cx="8064500" cy="5416550"/>
          </a:xfrm>
          <a:prstGeom prst="rect">
            <a:avLst/>
          </a:prstGeom>
          <a:solidFill>
            <a:srgbClr val="FFFFCC"/>
          </a:solidFill>
          <a:ln w="9525">
            <a:noFill/>
            <a:miter lim="800000"/>
            <a:headEnd type="none" w="sm" len="sm"/>
            <a:tailEnd type="none" w="sm" len="sm"/>
          </a:ln>
        </p:spPr>
        <p:txBody>
          <a:bodyPr>
            <a:spAutoFit/>
          </a:bodyPr>
          <a:lstStyle/>
          <a:p>
            <a:pPr algn="ctr" eaLnBrk="0" hangingPunct="0"/>
            <a:r>
              <a:rPr lang="tr-TR" sz="2300" b="1" i="1" dirty="0">
                <a:solidFill>
                  <a:srgbClr val="000000"/>
                </a:solidFill>
                <a:latin typeface="Comic Sans MS" pitchFamily="66" charset="0"/>
              </a:rPr>
              <a:t>Bir genç, babasıyla kırlarda dolaşırken kozasından çıkmaya çabalayan bir kelebek görürler. Kelebek, kozanın lifleri arasından sıyrılmaya çabalamaktadır. Baba, hemen kelebeğin yardımına koşar ve dikkatli bir şekilde kozanın liflerini sıyırıverir. Lifleri açar ve kelebeğin pek zorlanmadan kozadan çıkmasını sağlar. Ancak kelebek kozadan kolaylıkla çıkmasına rağmen uçamaz. Biraz çırpınır ve yerinde kalır. Çünkü kelebek kendini liflerden kurtarma çabası sırasında aslında kaslarını  geliştirmekte, kendini ayakta tutacak, güçlü kılacak , uçmaya hazırlayacak hareketleri öğrenmektedir. Baba, lifleri sıyırmakla kelebeğe iyilik yapmamıştır. Kelebeğin güçlenmesine engel olmuştur. Kelebek hiçbir zaman özgürlüğü tadamamış, gerçekten uçamamıştır.</a:t>
            </a:r>
            <a:r>
              <a:rPr lang="tr-TR" sz="2300" i="1" dirty="0">
                <a:solidFill>
                  <a:srgbClr val="000000"/>
                </a:solidFill>
                <a:latin typeface="Comic Sans MS" pitchFamily="66" charset="0"/>
              </a:rPr>
              <a:t> </a:t>
            </a:r>
          </a:p>
        </p:txBody>
      </p:sp>
      <p:sp>
        <p:nvSpPr>
          <p:cNvPr id="60419" name="Text Box 3"/>
          <p:cNvSpPr txBox="1">
            <a:spLocks noChangeArrowheads="1"/>
          </p:cNvSpPr>
          <p:nvPr/>
        </p:nvSpPr>
        <p:spPr bwMode="auto">
          <a:xfrm>
            <a:off x="1043608" y="188640"/>
            <a:ext cx="3789820" cy="461665"/>
          </a:xfrm>
          <a:prstGeom prst="rect">
            <a:avLst/>
          </a:prstGeom>
          <a:noFill/>
          <a:ln w="9525">
            <a:noFill/>
            <a:miter lim="800000"/>
            <a:headEnd type="none" w="sm" len="sm"/>
            <a:tailEnd type="none" w="sm" len="sm"/>
          </a:ln>
        </p:spPr>
        <p:txBody>
          <a:bodyPr wrap="none">
            <a:spAutoFit/>
          </a:bodyPr>
          <a:lstStyle/>
          <a:p>
            <a:pPr algn="ctr" eaLnBrk="0" hangingPunct="0"/>
            <a:r>
              <a:rPr lang="tr-TR" sz="2400" b="1" dirty="0">
                <a:solidFill>
                  <a:srgbClr val="000000"/>
                </a:solidFill>
                <a:latin typeface="Georgia" pitchFamily="18" charset="0"/>
              </a:rPr>
              <a:t>KOZADAN KELEBEĞE</a:t>
            </a:r>
          </a:p>
        </p:txBody>
      </p:sp>
    </p:spTree>
    <p:extLst>
      <p:ext uri="{BB962C8B-B14F-4D97-AF65-F5344CB8AC3E}">
        <p14:creationId xmlns:p14="http://schemas.microsoft.com/office/powerpoint/2010/main" val="206396527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descr="Resim1"/>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9394" name="Text Box 2"/>
          <p:cNvSpPr txBox="1">
            <a:spLocks noChangeArrowheads="1"/>
          </p:cNvSpPr>
          <p:nvPr/>
        </p:nvSpPr>
        <p:spPr bwMode="auto">
          <a:xfrm>
            <a:off x="1187450" y="5445125"/>
            <a:ext cx="7056438" cy="641350"/>
          </a:xfrm>
          <a:prstGeom prst="rect">
            <a:avLst/>
          </a:prstGeom>
          <a:solidFill>
            <a:schemeClr val="accent1"/>
          </a:solidFill>
          <a:ln w="12700">
            <a:noFill/>
            <a:miter lim="800000"/>
            <a:headEnd/>
            <a:tailEnd/>
          </a:ln>
          <a:effectLst/>
        </p:spPr>
        <p:txBody>
          <a:bodyPr>
            <a:spAutoFit/>
          </a:bodyPr>
          <a:lstStyle/>
          <a:p>
            <a:pPr algn="ctr">
              <a:spcBef>
                <a:spcPct val="50000"/>
              </a:spcBef>
              <a:defRPr/>
            </a:pPr>
            <a:r>
              <a:rPr lang="tr-TR" b="1">
                <a:solidFill>
                  <a:srgbClr val="000099"/>
                </a:solidFill>
                <a:effectLst>
                  <a:outerShdw blurRad="38100" dist="38100" dir="2700000" algn="tl">
                    <a:srgbClr val="000000"/>
                  </a:outerShdw>
                </a:effectLst>
                <a:latin typeface="Tahoma" pitchFamily="34" charset="0"/>
                <a:cs typeface="+mn-cs"/>
              </a:rPr>
              <a:t>TEŞEKKÜRLER ...</a:t>
            </a:r>
          </a:p>
        </p:txBody>
      </p:sp>
      <p:sp>
        <p:nvSpPr>
          <p:cNvPr id="30724" name="WordArt 3"/>
          <p:cNvSpPr>
            <a:spLocks noChangeArrowheads="1" noChangeShapeType="1" noTextEdit="1"/>
          </p:cNvSpPr>
          <p:nvPr/>
        </p:nvSpPr>
        <p:spPr bwMode="auto">
          <a:xfrm>
            <a:off x="971550" y="4365625"/>
            <a:ext cx="7488238" cy="1189038"/>
          </a:xfrm>
          <a:prstGeom prst="rect">
            <a:avLst/>
          </a:prstGeom>
        </p:spPr>
        <p:txBody>
          <a:bodyPr wrap="none" fromWordArt="1">
            <a:prstTxWarp prst="textFadeUp">
              <a:avLst>
                <a:gd name="adj" fmla="val 9991"/>
              </a:avLst>
            </a:prstTxWarp>
          </a:bodyPr>
          <a:lstStyle/>
          <a:p>
            <a:pPr algn="ctr"/>
            <a:r>
              <a:rPr lang="tr-TR" sz="4000" b="1" kern="10">
                <a:ln w="12700">
                  <a:solidFill>
                    <a:srgbClr val="B2B2B2"/>
                  </a:solidFill>
                  <a:round/>
                  <a:headEnd/>
                  <a:tailEnd/>
                </a:ln>
                <a:solidFill>
                  <a:srgbClr val="FF0000"/>
                </a:solidFill>
                <a:effectLst>
                  <a:outerShdw dist="35921" dir="2700000" sy="50000" rotWithShape="0">
                    <a:srgbClr val="875B0D"/>
                  </a:outerShdw>
                </a:effectLst>
                <a:latin typeface="Arial Black"/>
              </a:rPr>
              <a:t>Katıldığınız ve sabırla dinlediğiniz için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smtClean="0"/>
              <a:t/>
            </a:r>
            <a:br>
              <a:rPr lang="tr-TR" i="1" dirty="0" smtClean="0"/>
            </a:br>
            <a:r>
              <a:rPr lang="tr-TR" i="1" dirty="0"/>
              <a:t/>
            </a:r>
            <a:br>
              <a:rPr lang="tr-TR" i="1" dirty="0"/>
            </a:br>
            <a:r>
              <a:rPr lang="tr-TR" i="1" dirty="0" smtClean="0"/>
              <a:t/>
            </a:r>
            <a:br>
              <a:rPr lang="tr-TR" i="1" dirty="0" smtClean="0"/>
            </a:br>
            <a:r>
              <a:rPr lang="tr-TR" i="1" dirty="0"/>
              <a:t> </a:t>
            </a:r>
            <a:r>
              <a:rPr lang="tr-TR" i="1" dirty="0" smtClean="0"/>
              <a:t>   </a:t>
            </a:r>
            <a:br>
              <a:rPr lang="tr-TR" i="1" dirty="0" smtClean="0"/>
            </a:br>
            <a:r>
              <a:rPr lang="tr-TR" i="1" dirty="0" smtClean="0"/>
              <a:t>Rehberlik </a:t>
            </a:r>
            <a:r>
              <a:rPr lang="tr-TR" i="1" dirty="0"/>
              <a:t>Servisi Tanıtımı </a:t>
            </a:r>
            <a:r>
              <a:rPr lang="tr-TR" dirty="0"/>
              <a:t/>
            </a:r>
            <a:br>
              <a:rPr lang="tr-TR" dirty="0"/>
            </a:br>
            <a:endParaRPr lang="tr-TR" dirty="0"/>
          </a:p>
        </p:txBody>
      </p:sp>
      <p:sp>
        <p:nvSpPr>
          <p:cNvPr id="3" name="İçerik Yer Tutucusu 2"/>
          <p:cNvSpPr>
            <a:spLocks noGrp="1"/>
          </p:cNvSpPr>
          <p:nvPr>
            <p:ph idx="1"/>
          </p:nvPr>
        </p:nvSpPr>
        <p:spPr/>
        <p:txBody>
          <a:bodyPr/>
          <a:lstStyle/>
          <a:p>
            <a:pPr marL="0" indent="0">
              <a:buNone/>
            </a:pPr>
            <a:r>
              <a:rPr lang="tr-TR" dirty="0" smtClean="0"/>
              <a:t>Rehberlik </a:t>
            </a:r>
            <a:r>
              <a:rPr lang="tr-TR" dirty="0"/>
              <a:t>Servisimiz, öğrencilerimizin gelişim süreci içinde karşılaştıkları güçlükleri problem haline dönüşmeden çözmelerine yardımcı olmak, kendini tanıyan, uyum ve iletişim becerisine sahip, </a:t>
            </a:r>
            <a:r>
              <a:rPr lang="tr-TR" dirty="0" smtClean="0"/>
              <a:t>mutlu</a:t>
            </a:r>
            <a:r>
              <a:rPr lang="tr-TR" dirty="0"/>
              <a:t>, </a:t>
            </a:r>
            <a:r>
              <a:rPr lang="tr-TR" dirty="0" smtClean="0"/>
              <a:t>yaratıcı </a:t>
            </a:r>
            <a:r>
              <a:rPr lang="tr-TR" dirty="0"/>
              <a:t>bireyler olarak yetişmelerine katkıda bulunmak temel amacını gütmektedir. </a:t>
            </a:r>
          </a:p>
        </p:txBody>
      </p:sp>
    </p:spTree>
    <p:extLst>
      <p:ext uri="{BB962C8B-B14F-4D97-AF65-F5344CB8AC3E}">
        <p14:creationId xmlns:p14="http://schemas.microsoft.com/office/powerpoint/2010/main" val="416558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a:p>
          <a:p>
            <a:r>
              <a:rPr lang="tr-TR" dirty="0"/>
              <a:t>Okulumuzda bulunan </a:t>
            </a:r>
            <a:r>
              <a:rPr lang="tr-TR" b="1" dirty="0"/>
              <a:t>rehberlik servisi</a:t>
            </a:r>
            <a:r>
              <a:rPr lang="tr-TR" dirty="0"/>
              <a:t>; </a:t>
            </a:r>
          </a:p>
          <a:p>
            <a:pPr marL="0" indent="0">
              <a:buNone/>
            </a:pPr>
            <a:r>
              <a:rPr lang="tr-TR" dirty="0"/>
              <a:t>öğrencilerin eğitsel, mesleki ve psikolojik </a:t>
            </a:r>
          </a:p>
          <a:p>
            <a:pPr marL="0" indent="0">
              <a:buNone/>
            </a:pPr>
            <a:r>
              <a:rPr lang="tr-TR" dirty="0"/>
              <a:t>gelişimlerini takip eder, bu süreç içinde </a:t>
            </a:r>
          </a:p>
          <a:p>
            <a:pPr marL="0" indent="0">
              <a:buNone/>
            </a:pPr>
            <a:r>
              <a:rPr lang="tr-TR" dirty="0"/>
              <a:t>velilerimizle işbirliği yaparak gerekli yön-</a:t>
            </a:r>
            <a:r>
              <a:rPr lang="tr-TR" dirty="0" err="1"/>
              <a:t>lendirmeleri</a:t>
            </a:r>
            <a:r>
              <a:rPr lang="tr-TR" dirty="0"/>
              <a:t> yapar. </a:t>
            </a:r>
          </a:p>
        </p:txBody>
      </p:sp>
    </p:spTree>
    <p:extLst>
      <p:ext uri="{BB962C8B-B14F-4D97-AF65-F5344CB8AC3E}">
        <p14:creationId xmlns:p14="http://schemas.microsoft.com/office/powerpoint/2010/main" val="2608534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i="1" dirty="0" smtClean="0">
                <a:solidFill>
                  <a:srgbClr val="FF0000"/>
                </a:solidFill>
              </a:rPr>
              <a:t>Psikolojik </a:t>
            </a:r>
            <a:r>
              <a:rPr lang="tr-TR" b="1" i="1" dirty="0">
                <a:solidFill>
                  <a:srgbClr val="FF0000"/>
                </a:solidFill>
              </a:rPr>
              <a:t>Danışma ve Rehberlik Ne Değildir? </a:t>
            </a:r>
            <a:endParaRPr lang="tr-TR" b="1" dirty="0">
              <a:solidFill>
                <a:srgbClr val="FF0000"/>
              </a:solidFill>
            </a:endParaRPr>
          </a:p>
          <a:p>
            <a:r>
              <a:rPr lang="tr-TR" dirty="0" smtClean="0"/>
              <a:t>Psikolojik </a:t>
            </a:r>
            <a:r>
              <a:rPr lang="tr-TR" dirty="0"/>
              <a:t>danışma ve rehberlik yardımı bireye tek yönlü olarak doğrudan yapılan bir yardım değildir. </a:t>
            </a:r>
          </a:p>
          <a:p>
            <a:endParaRPr lang="tr-TR" dirty="0"/>
          </a:p>
        </p:txBody>
      </p:sp>
    </p:spTree>
    <p:extLst>
      <p:ext uri="{BB962C8B-B14F-4D97-AF65-F5344CB8AC3E}">
        <p14:creationId xmlns:p14="http://schemas.microsoft.com/office/powerpoint/2010/main" val="3650310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       Rehberlik yardımı sadece “sorunlu” öğrencilere verilen bir yardım değildir.                   Her sorun hemen çözülecek anlamına gelmemektedir. Çocukların disipline edildiği bir yer değildir.</a:t>
            </a:r>
          </a:p>
          <a:p>
            <a:pPr marL="0" indent="0">
              <a:buNone/>
            </a:pPr>
            <a:r>
              <a:rPr lang="tr-TR" dirty="0" smtClean="0"/>
              <a:t>      </a:t>
            </a:r>
            <a:r>
              <a:rPr lang="tr-TR" dirty="0"/>
              <a:t>Psikolojik danışma ve rehberlik her türlü problemi hemen çözebilecek </a:t>
            </a:r>
            <a:r>
              <a:rPr lang="tr-TR" b="1" dirty="0"/>
              <a:t>sihirli bir güce </a:t>
            </a:r>
            <a:r>
              <a:rPr lang="tr-TR" dirty="0"/>
              <a:t>sahip değildir. </a:t>
            </a:r>
          </a:p>
          <a:p>
            <a:endParaRPr lang="tr-TR" dirty="0"/>
          </a:p>
        </p:txBody>
      </p:sp>
    </p:spTree>
    <p:extLst>
      <p:ext uri="{BB962C8B-B14F-4D97-AF65-F5344CB8AC3E}">
        <p14:creationId xmlns:p14="http://schemas.microsoft.com/office/powerpoint/2010/main" val="2016463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smtClean="0"/>
              <a:t>Rehberlik Servisinde Hangi Hizmetler Sunulmaktadır? </a:t>
            </a:r>
            <a:endParaRPr lang="tr-TR" dirty="0" smtClean="0"/>
          </a:p>
          <a:p>
            <a:r>
              <a:rPr lang="tr-TR" dirty="0" smtClean="0"/>
              <a:t> Arkadaş ilişkileri, </a:t>
            </a:r>
          </a:p>
          <a:p>
            <a:r>
              <a:rPr lang="tr-TR" dirty="0" smtClean="0"/>
              <a:t> </a:t>
            </a:r>
            <a:r>
              <a:rPr lang="tr-TR" dirty="0"/>
              <a:t>Ders başarısı, </a:t>
            </a:r>
          </a:p>
          <a:p>
            <a:r>
              <a:rPr lang="tr-TR" dirty="0" smtClean="0"/>
              <a:t> </a:t>
            </a:r>
            <a:r>
              <a:rPr lang="tr-TR" dirty="0"/>
              <a:t>Aile ile olan </a:t>
            </a:r>
            <a:r>
              <a:rPr lang="tr-TR" dirty="0" smtClean="0"/>
              <a:t>ilişkiler</a:t>
            </a:r>
          </a:p>
          <a:p>
            <a:r>
              <a:rPr lang="tr-TR" dirty="0" smtClean="0"/>
              <a:t> </a:t>
            </a:r>
            <a:r>
              <a:rPr lang="tr-TR" dirty="0"/>
              <a:t>Kendini tanıma, Kendini rahat ifade edebilme, </a:t>
            </a:r>
          </a:p>
          <a:p>
            <a:endParaRPr lang="tr-TR" dirty="0"/>
          </a:p>
          <a:p>
            <a:endParaRPr lang="tr-TR" dirty="0" smtClean="0"/>
          </a:p>
          <a:p>
            <a:endParaRPr lang="tr-TR" dirty="0"/>
          </a:p>
          <a:p>
            <a:pPr marL="0" indent="0">
              <a:buNone/>
            </a:pPr>
            <a:r>
              <a:rPr lang="tr-TR" dirty="0" smtClean="0"/>
              <a:t> </a:t>
            </a:r>
          </a:p>
          <a:p>
            <a:endParaRPr lang="tr-TR" dirty="0"/>
          </a:p>
          <a:p>
            <a:endParaRPr lang="tr-TR" dirty="0" smtClean="0"/>
          </a:p>
          <a:p>
            <a:endParaRPr lang="tr-TR" dirty="0"/>
          </a:p>
        </p:txBody>
      </p:sp>
    </p:spTree>
    <p:extLst>
      <p:ext uri="{BB962C8B-B14F-4D97-AF65-F5344CB8AC3E}">
        <p14:creationId xmlns:p14="http://schemas.microsoft.com/office/powerpoint/2010/main" val="3708819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Sınav kaygısı, </a:t>
            </a:r>
          </a:p>
          <a:p>
            <a:r>
              <a:rPr lang="tr-TR" dirty="0" smtClean="0"/>
              <a:t> Okul korkusu, </a:t>
            </a:r>
          </a:p>
          <a:p>
            <a:r>
              <a:rPr lang="tr-TR" dirty="0" smtClean="0"/>
              <a:t> </a:t>
            </a:r>
            <a:r>
              <a:rPr lang="tr-TR" dirty="0"/>
              <a:t>Stres, </a:t>
            </a:r>
          </a:p>
          <a:p>
            <a:r>
              <a:rPr lang="tr-TR" dirty="0" smtClean="0"/>
              <a:t> </a:t>
            </a:r>
            <a:r>
              <a:rPr lang="tr-TR" dirty="0"/>
              <a:t>Öfke Kontrolü, </a:t>
            </a:r>
          </a:p>
          <a:p>
            <a:r>
              <a:rPr lang="tr-TR" dirty="0" smtClean="0"/>
              <a:t> </a:t>
            </a:r>
            <a:r>
              <a:rPr lang="tr-TR" dirty="0"/>
              <a:t>Ders çalışma yöntemleri, </a:t>
            </a:r>
          </a:p>
          <a:p>
            <a:r>
              <a:rPr lang="tr-TR" dirty="0" smtClean="0"/>
              <a:t> </a:t>
            </a:r>
            <a:r>
              <a:rPr lang="tr-TR" dirty="0"/>
              <a:t>Karar verme becerileri, </a:t>
            </a:r>
          </a:p>
          <a:p>
            <a:endParaRPr lang="tr-TR" dirty="0"/>
          </a:p>
          <a:p>
            <a:endParaRPr lang="tr-TR" dirty="0"/>
          </a:p>
        </p:txBody>
      </p:sp>
    </p:spTree>
    <p:extLst>
      <p:ext uri="{BB962C8B-B14F-4D97-AF65-F5344CB8AC3E}">
        <p14:creationId xmlns:p14="http://schemas.microsoft.com/office/powerpoint/2010/main" val="49822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a:p>
          <a:p>
            <a:r>
              <a:rPr lang="tr-TR" dirty="0" smtClean="0"/>
              <a:t>Çalışmalarımız öğrencilerimize yönelik </a:t>
            </a:r>
            <a:r>
              <a:rPr lang="tr-TR" dirty="0"/>
              <a:t>sınıf çalışmaları, seminer çalışmaları, bireysel öğrenci görüşmeleri ve grup çalışmaları </a:t>
            </a:r>
            <a:endParaRPr lang="tr-TR" dirty="0" smtClean="0"/>
          </a:p>
          <a:p>
            <a:r>
              <a:rPr lang="tr-TR" dirty="0" smtClean="0"/>
              <a:t>Velilerimize yönelik bilgilendirme seminerleri </a:t>
            </a:r>
            <a:r>
              <a:rPr lang="tr-TR" dirty="0"/>
              <a:t>şeklinde yürütülür.</a:t>
            </a:r>
          </a:p>
          <a:p>
            <a:endParaRPr lang="tr-TR" dirty="0"/>
          </a:p>
          <a:p>
            <a:endParaRPr lang="tr-TR" dirty="0"/>
          </a:p>
        </p:txBody>
      </p:sp>
    </p:spTree>
    <p:extLst>
      <p:ext uri="{BB962C8B-B14F-4D97-AF65-F5344CB8AC3E}">
        <p14:creationId xmlns:p14="http://schemas.microsoft.com/office/powerpoint/2010/main" val="465011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oğa">
  <a:themeElements>
    <a:clrScheme name="Doğ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Doğa">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3600" b="0" i="0" u="none" strike="noStrike" cap="none" normalizeH="0" baseline="0" smtClean="0">
            <a:ln>
              <a:noFill/>
            </a:ln>
            <a:solidFill>
              <a:srgbClr val="660033"/>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sz="3600" b="0" i="0" u="none" strike="noStrike" cap="none" normalizeH="0" baseline="0" smtClean="0">
            <a:ln>
              <a:noFill/>
            </a:ln>
            <a:solidFill>
              <a:srgbClr val="660033"/>
            </a:solidFill>
            <a:effectLst/>
            <a:latin typeface="Times New Roman" pitchFamily="18" charset="0"/>
          </a:defRPr>
        </a:defPPr>
      </a:lstStyle>
    </a:lnDef>
  </a:objectDefaults>
  <a:extraClrSchemeLst>
    <a:extraClrScheme>
      <a:clrScheme name="Doğ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Doğ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Doğ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Doğ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Doğ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1899</TotalTime>
  <Words>577</Words>
  <Application>Microsoft Office PowerPoint</Application>
  <PresentationFormat>Ekran Gösterisi (4:3)</PresentationFormat>
  <Paragraphs>96</Paragraphs>
  <Slides>26</Slides>
  <Notes>13</Notes>
  <HiddenSlides>0</HiddenSlides>
  <MMClips>0</MMClips>
  <ScaleCrop>false</ScaleCrop>
  <HeadingPairs>
    <vt:vector size="6" baseType="variant">
      <vt:variant>
        <vt:lpstr>Tema</vt:lpstr>
      </vt:variant>
      <vt:variant>
        <vt:i4>1</vt:i4>
      </vt:variant>
      <vt:variant>
        <vt:lpstr>Katıştırılmış OLE Hizmet Programları</vt:lpstr>
      </vt:variant>
      <vt:variant>
        <vt:i4>3</vt:i4>
      </vt:variant>
      <vt:variant>
        <vt:lpstr>Slayt Başlıkları</vt:lpstr>
      </vt:variant>
      <vt:variant>
        <vt:i4>26</vt:i4>
      </vt:variant>
    </vt:vector>
  </HeadingPairs>
  <TitlesOfParts>
    <vt:vector size="30" baseType="lpstr">
      <vt:lpstr>Doğa</vt:lpstr>
      <vt:lpstr>Microsoft ClipArt Gallery</vt:lpstr>
      <vt:lpstr>Klip</vt:lpstr>
      <vt:lpstr>Clip</vt:lpstr>
      <vt:lpstr>OKUL VE AİLE</vt:lpstr>
      <vt:lpstr>PowerPoint Sunusu</vt:lpstr>
      <vt:lpstr>        Rehberlik Servisi Tanıtımı  </vt:lpstr>
      <vt:lpstr>PowerPoint Sunusu</vt:lpstr>
      <vt:lpstr>PowerPoint Sunusu</vt:lpstr>
      <vt:lpstr>PowerPoint Sunusu</vt:lpstr>
      <vt:lpstr>PowerPoint Sunusu</vt:lpstr>
      <vt:lpstr>PowerPoint Sunusu</vt:lpstr>
      <vt:lpstr>PowerPoint Sunusu</vt:lpstr>
      <vt:lpstr> </vt:lpstr>
      <vt:lpstr>Çocuğunuzu etkileyen en önemli etkenlerden birisi  aile ortamı , tutumu ve ailenin çocukla olan iletişimidir.</vt:lpstr>
      <vt:lpstr> NE YAPMALIYIZ?</vt:lpstr>
      <vt:lpstr>Okul- Veli İşbirliği/Okul ile İletişim</vt:lpstr>
      <vt:lpstr>Çocuğunuzun okul hayatına ilgili ve özverili olun.</vt:lpstr>
      <vt:lpstr>PowerPoint Sunusu</vt:lpstr>
      <vt:lpstr>PowerPoint Sunusu</vt:lpstr>
      <vt:lpstr>PowerPoint Sunusu</vt:lpstr>
      <vt:lpstr>PowerPoint Sunusu</vt:lpstr>
      <vt:lpstr>Çocuğunuzun sınırlarını zorlamayın.</vt:lpstr>
      <vt:lpstr>Çocuğunuza sürekli ve çok fazla “ders çalış” demeyin.</vt:lpstr>
      <vt:lpstr>PowerPoint Sunusu</vt:lpstr>
      <vt:lpstr>PowerPoint Sunusu</vt:lpstr>
      <vt:lpstr>Günümüzde özellikle televizyon ve bilgisayar konusunda seçici ve sınırlayıcı olun.</vt:lpstr>
      <vt:lpstr>“ŞU DÜNYADA HER ŞEYİN EN İYİSİNE LAYIK ÇOK ÖZEL VE GÜZEL BİR ÇOCUK VAR! O, SİZİN EVİNİZDE YAŞIYOR.”        D.Cüceloğlu </vt:lpstr>
      <vt:lpstr>PowerPoint Sunusu</vt:lpstr>
      <vt:lpstr>PowerPoint Sunusu</vt:lpstr>
    </vt:vector>
  </TitlesOfParts>
  <Company>Unknown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Unknown User</dc:creator>
  <cp:lastModifiedBy>user</cp:lastModifiedBy>
  <cp:revision>95</cp:revision>
  <dcterms:created xsi:type="dcterms:W3CDTF">2006-10-11T07:27:51Z</dcterms:created>
  <dcterms:modified xsi:type="dcterms:W3CDTF">2017-09-12T11:34:36Z</dcterms:modified>
</cp:coreProperties>
</file>